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1"/>
  </p:notesMasterIdLst>
  <p:sldIdLst>
    <p:sldId id="257" r:id="rId2"/>
    <p:sldId id="259" r:id="rId3"/>
    <p:sldId id="260" r:id="rId4"/>
    <p:sldId id="261" r:id="rId5"/>
    <p:sldId id="290" r:id="rId6"/>
    <p:sldId id="291" r:id="rId7"/>
    <p:sldId id="258" r:id="rId8"/>
    <p:sldId id="294" r:id="rId9"/>
    <p:sldId id="293" r:id="rId10"/>
    <p:sldId id="292" r:id="rId11"/>
    <p:sldId id="295" r:id="rId12"/>
    <p:sldId id="296" r:id="rId13"/>
    <p:sldId id="297" r:id="rId14"/>
    <p:sldId id="298" r:id="rId15"/>
    <p:sldId id="299" r:id="rId16"/>
    <p:sldId id="300" r:id="rId17"/>
    <p:sldId id="301" r:id="rId18"/>
    <p:sldId id="288" r:id="rId19"/>
    <p:sldId id="289" r:id="rId20"/>
  </p:sldIdLst>
  <p:sldSz cx="9144000" cy="5143500" type="screen16x9"/>
  <p:notesSz cx="6858000" cy="9144000"/>
  <p:embeddedFontLst>
    <p:embeddedFont>
      <p:font typeface="Inconsolata" pitchFamily="1" charset="0"/>
      <p:regular r:id="rId22"/>
      <p:bold r:id="rId23"/>
    </p:embeddedFont>
    <p:embeddedFont>
      <p:font typeface="Nixie One"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9B525B3-B002-40D1-A6D4-85E32327369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 styleId="{AAEA557F-7DEB-44CE-A8A2-311E5032095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snapToGrid="0">
      <p:cViewPr varScale="1">
        <p:scale>
          <a:sx n="103" d="100"/>
          <a:sy n="103" d="100"/>
        </p:scale>
        <p:origin x="101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1048876"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8877"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1048665" name="Google Shape;26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66" name="Google Shape;26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3187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566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97"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8"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904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1048613" name="Google Shape;776;gc85f7d4a6e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4" name="Google Shape;777;gc85f7d4a6e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222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1048613" name="Google Shape;776;gc85f7d4a6e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4" name="Google Shape;777;gc85f7d4a6e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435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97"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8"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3983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5726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3162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1048850" name="Google Shape;30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51" name="Google Shape;30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1048874" name="Google Shape;49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75" name="Google Shape;49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42"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43"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97"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8"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1048693" name="Google Shape;29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4" name="Google Shape;29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121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97"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8"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5581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1048613" name="Google Shape;776;gc85f7d4a6e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4" name="Google Shape;777;gc85f7d4a6e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1048613" name="Google Shape;776;gc85f7d4a6e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4" name="Google Shape;777;gc85f7d4a6e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1677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1048697" name="Google Shape;2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98" name="Google Shape;2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431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432E64"/>
        </a:solidFill>
        <a:effectLst/>
      </p:bgPr>
    </p:bg>
    <p:spTree>
      <p:nvGrpSpPr>
        <p:cNvPr id="1" name="Shape 9"/>
        <p:cNvGrpSpPr/>
        <p:nvPr/>
      </p:nvGrpSpPr>
      <p:grpSpPr>
        <a:xfrm>
          <a:off x="0" y="0"/>
          <a:ext cx="0" cy="0"/>
          <a:chOff x="0" y="0"/>
          <a:chExt cx="0" cy="0"/>
        </a:xfrm>
      </p:grpSpPr>
      <p:sp>
        <p:nvSpPr>
          <p:cNvPr id="1048644" name="Google Shape;10;p2"/>
          <p:cNvSpPr/>
          <p:nvPr/>
        </p:nvSpPr>
        <p:spPr>
          <a:xfrm>
            <a:off x="5642650" y="1196950"/>
            <a:ext cx="1796700" cy="1796700"/>
          </a:xfrm>
          <a:prstGeom prst="ellipse">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5" name="Google Shape;11;p2"/>
          <p:cNvSpPr/>
          <p:nvPr/>
        </p:nvSpPr>
        <p:spPr>
          <a:xfrm>
            <a:off x="8761400" y="1539876"/>
            <a:ext cx="505800" cy="505800"/>
          </a:xfrm>
          <a:prstGeom prst="ellipse">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6" name="Google Shape;12;p2"/>
          <p:cNvSpPr/>
          <p:nvPr/>
        </p:nvSpPr>
        <p:spPr>
          <a:xfrm>
            <a:off x="2955250" y="3661200"/>
            <a:ext cx="1159800" cy="1159800"/>
          </a:xfrm>
          <a:prstGeom prst="ellipse">
            <a:avLst/>
          </a:prstGeom>
          <a:noFill/>
          <a:ln w="9525" cap="flat" cmpd="sng">
            <a:solidFill>
              <a:srgbClr val="C20E9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7" name="Google Shape;13;p2"/>
          <p:cNvSpPr/>
          <p:nvPr/>
        </p:nvSpPr>
        <p:spPr>
          <a:xfrm>
            <a:off x="7845352" y="1685552"/>
            <a:ext cx="1559612" cy="155961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648" name="Google Shape;14;p2"/>
          <p:cNvSpPr/>
          <p:nvPr/>
        </p:nvSpPr>
        <p:spPr>
          <a:xfrm>
            <a:off x="6736351" y="1301392"/>
            <a:ext cx="1159800" cy="1003500"/>
          </a:xfrm>
          <a:prstGeom prst="triangle">
            <a:avLst>
              <a:gd name="adj" fmla="val 50000"/>
            </a:avLst>
          </a:prstGeom>
          <a:noFill/>
          <a:ln w="9525" cap="flat" cmpd="sng">
            <a:solidFill>
              <a:srgbClr val="C20E9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9" name="Google Shape;15;p2"/>
          <p:cNvSpPr/>
          <p:nvPr/>
        </p:nvSpPr>
        <p:spPr>
          <a:xfrm rot="-10799123">
            <a:off x="-359856" y="1954148"/>
            <a:ext cx="1176000" cy="1117800"/>
          </a:xfrm>
          <a:prstGeom prst="pentagon">
            <a:avLst>
              <a:gd name="hf" fmla="val 105146"/>
              <a:gd name="vf" fmla="val 110557"/>
            </a:avLst>
          </a:prstGeom>
          <a:noFill/>
          <a:ln w="114300" cap="flat" cmpd="sng">
            <a:solidFill>
              <a:srgbClr val="FF99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0" name="Google Shape;16;p2"/>
          <p:cNvSpPr/>
          <p:nvPr/>
        </p:nvSpPr>
        <p:spPr>
          <a:xfrm rot="-899880">
            <a:off x="1365793" y="1978994"/>
            <a:ext cx="1829316" cy="1738722"/>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1" name="Google Shape;17;p2"/>
          <p:cNvSpPr/>
          <p:nvPr/>
        </p:nvSpPr>
        <p:spPr>
          <a:xfrm>
            <a:off x="1592400" y="904800"/>
            <a:ext cx="1796700" cy="17967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2" name="Google Shape;18;p2"/>
          <p:cNvSpPr/>
          <p:nvPr/>
        </p:nvSpPr>
        <p:spPr>
          <a:xfrm>
            <a:off x="229200" y="3014525"/>
            <a:ext cx="1226592" cy="1226592"/>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3" name="Google Shape;19;p2"/>
          <p:cNvSpPr/>
          <p:nvPr/>
        </p:nvSpPr>
        <p:spPr>
          <a:xfrm>
            <a:off x="396172" y="1378560"/>
            <a:ext cx="1424722" cy="142472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654" name="Google Shape;20;p2"/>
          <p:cNvSpPr/>
          <p:nvPr/>
        </p:nvSpPr>
        <p:spPr>
          <a:xfrm>
            <a:off x="2694350" y="694075"/>
            <a:ext cx="3755100" cy="3755100"/>
          </a:xfrm>
          <a:prstGeom prst="ellipse">
            <a:avLst/>
          </a:prstGeom>
          <a:solidFill>
            <a:srgbClr val="0E0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5" name="Google Shape;21;p2"/>
          <p:cNvSpPr txBox="1">
            <a:spLocks noGrp="1"/>
          </p:cNvSpPr>
          <p:nvPr>
            <p:ph type="ctrTitle"/>
          </p:nvPr>
        </p:nvSpPr>
        <p:spPr>
          <a:xfrm>
            <a:off x="2878525" y="1991825"/>
            <a:ext cx="33870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48656" name="Google Shape;22;p2"/>
          <p:cNvSpPr/>
          <p:nvPr/>
        </p:nvSpPr>
        <p:spPr>
          <a:xfrm>
            <a:off x="2378899" y="2701499"/>
            <a:ext cx="462000" cy="4620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7" name="Google Shape;23;p2"/>
          <p:cNvSpPr/>
          <p:nvPr/>
        </p:nvSpPr>
        <p:spPr>
          <a:xfrm>
            <a:off x="2320850" y="3525150"/>
            <a:ext cx="462000" cy="399600"/>
          </a:xfrm>
          <a:prstGeom prst="triangle">
            <a:avLst>
              <a:gd name="adj" fmla="val 50000"/>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8" name="Google Shape;24;p2"/>
          <p:cNvSpPr/>
          <p:nvPr/>
        </p:nvSpPr>
        <p:spPr>
          <a:xfrm rot="10800000">
            <a:off x="2025975" y="1258251"/>
            <a:ext cx="584400" cy="5058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9" name="Google Shape;25;p2"/>
          <p:cNvSpPr/>
          <p:nvPr/>
        </p:nvSpPr>
        <p:spPr>
          <a:xfrm rot="10800000">
            <a:off x="7439350" y="1196950"/>
            <a:ext cx="425700" cy="3684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0" name="Google Shape;26;p2"/>
          <p:cNvSpPr/>
          <p:nvPr/>
        </p:nvSpPr>
        <p:spPr>
          <a:xfrm>
            <a:off x="5587275" y="808800"/>
            <a:ext cx="731400" cy="731400"/>
          </a:xfrm>
          <a:prstGeom prst="donut">
            <a:avLst>
              <a:gd name="adj" fmla="val 10551"/>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1" name="Google Shape;27;p2"/>
          <p:cNvSpPr/>
          <p:nvPr/>
        </p:nvSpPr>
        <p:spPr>
          <a:xfrm>
            <a:off x="3218800" y="3924750"/>
            <a:ext cx="632700" cy="6327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2" name="Google Shape;28;p2"/>
          <p:cNvSpPr/>
          <p:nvPr/>
        </p:nvSpPr>
        <p:spPr>
          <a:xfrm>
            <a:off x="6056000" y="3149475"/>
            <a:ext cx="1383355" cy="1058469"/>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3" name="Google Shape;29;p2"/>
          <p:cNvSpPr/>
          <p:nvPr/>
        </p:nvSpPr>
        <p:spPr>
          <a:xfrm rot="1372">
            <a:off x="7518650" y="3105312"/>
            <a:ext cx="751500" cy="714300"/>
          </a:xfrm>
          <a:prstGeom prst="pentagon">
            <a:avLst>
              <a:gd name="hf" fmla="val 105146"/>
              <a:gd name="vf" fmla="val 110557"/>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30"/>
        <p:cNvGrpSpPr/>
        <p:nvPr/>
      </p:nvGrpSpPr>
      <p:grpSpPr>
        <a:xfrm>
          <a:off x="0" y="0"/>
          <a:ext cx="0" cy="0"/>
          <a:chOff x="0" y="0"/>
          <a:chExt cx="0" cy="0"/>
        </a:xfrm>
      </p:grpSpPr>
      <p:grpSp>
        <p:nvGrpSpPr>
          <p:cNvPr id="47" name="Google Shape;31;p3"/>
          <p:cNvGrpSpPr/>
          <p:nvPr/>
        </p:nvGrpSpPr>
        <p:grpSpPr>
          <a:xfrm>
            <a:off x="-76804" y="-364106"/>
            <a:ext cx="9492216" cy="5864919"/>
            <a:chOff x="-76804" y="-364106"/>
            <a:chExt cx="9492216" cy="5864919"/>
          </a:xfrm>
        </p:grpSpPr>
        <p:sp>
          <p:nvSpPr>
            <p:cNvPr id="1048615" name="Google Shape;32;p3"/>
            <p:cNvSpPr/>
            <p:nvPr/>
          </p:nvSpPr>
          <p:spPr>
            <a:xfrm>
              <a:off x="0" y="0"/>
              <a:ext cx="9144000" cy="3528000"/>
            </a:xfrm>
            <a:prstGeom prst="rect">
              <a:avLst/>
            </a:prstGeom>
            <a:solidFill>
              <a:srgbClr val="0E0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6" name="Google Shape;33;p3"/>
            <p:cNvSpPr/>
            <p:nvPr/>
          </p:nvSpPr>
          <p:spPr>
            <a:xfrm>
              <a:off x="4343698" y="3286144"/>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7" name="Google Shape;34;p3"/>
            <p:cNvSpPr/>
            <p:nvPr/>
          </p:nvSpPr>
          <p:spPr>
            <a:xfrm>
              <a:off x="8312875" y="-85400"/>
              <a:ext cx="542100" cy="542100"/>
            </a:xfrm>
            <a:prstGeom prst="ellipse">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8" name="Google Shape;35;p3"/>
            <p:cNvSpPr/>
            <p:nvPr/>
          </p:nvSpPr>
          <p:spPr>
            <a:xfrm rot="-899646">
              <a:off x="776862" y="-262199"/>
              <a:ext cx="900976" cy="856085"/>
            </a:xfrm>
            <a:prstGeom prst="pentagon">
              <a:avLst>
                <a:gd name="hf" fmla="val 105146"/>
                <a:gd name="vf" fmla="val 110557"/>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9" name="Google Shape;36;p3"/>
            <p:cNvSpPr/>
            <p:nvPr/>
          </p:nvSpPr>
          <p:spPr>
            <a:xfrm rot="1763">
              <a:off x="8737998" y="3634823"/>
              <a:ext cx="585000" cy="556500"/>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0" name="Google Shape;37;p3"/>
            <p:cNvSpPr/>
            <p:nvPr/>
          </p:nvSpPr>
          <p:spPr>
            <a:xfrm rot="10800000">
              <a:off x="90420" y="4650313"/>
              <a:ext cx="983100" cy="850500"/>
            </a:xfrm>
            <a:prstGeom prst="triangle">
              <a:avLst>
                <a:gd name="adj" fmla="val 50000"/>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1" name="Google Shape;38;p3"/>
            <p:cNvSpPr/>
            <p:nvPr/>
          </p:nvSpPr>
          <p:spPr>
            <a:xfrm>
              <a:off x="8578650" y="858649"/>
              <a:ext cx="836762" cy="83676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622" name="Google Shape;39;p3"/>
            <p:cNvSpPr/>
            <p:nvPr/>
          </p:nvSpPr>
          <p:spPr>
            <a:xfrm>
              <a:off x="588219" y="-85402"/>
              <a:ext cx="421500" cy="4215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3" name="Google Shape;40;p3"/>
            <p:cNvSpPr/>
            <p:nvPr/>
          </p:nvSpPr>
          <p:spPr>
            <a:xfrm rot="10800000">
              <a:off x="-76796" y="3768356"/>
              <a:ext cx="393900" cy="374400"/>
            </a:xfrm>
            <a:prstGeom prst="pentagon">
              <a:avLst>
                <a:gd name="hf" fmla="val 105146"/>
                <a:gd name="vf" fmla="val 110557"/>
              </a:avLst>
            </a:prstGeom>
            <a:noFill/>
            <a:ln w="76200" cap="flat" cmpd="sng">
              <a:solidFill>
                <a:srgbClr val="6D9EEB"/>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4" name="Google Shape;41;p3"/>
            <p:cNvSpPr/>
            <p:nvPr/>
          </p:nvSpPr>
          <p:spPr>
            <a:xfrm>
              <a:off x="8092376" y="131852"/>
              <a:ext cx="983100" cy="9831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5" name="Google Shape;42;p3"/>
            <p:cNvSpPr/>
            <p:nvPr/>
          </p:nvSpPr>
          <p:spPr>
            <a:xfrm>
              <a:off x="100477" y="456711"/>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6" name="Google Shape;43;p3"/>
            <p:cNvSpPr/>
            <p:nvPr/>
          </p:nvSpPr>
          <p:spPr>
            <a:xfrm>
              <a:off x="133504" y="-85397"/>
              <a:ext cx="231300" cy="2313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7" name="Google Shape;44;p3"/>
            <p:cNvSpPr/>
            <p:nvPr/>
          </p:nvSpPr>
          <p:spPr>
            <a:xfrm rot="10800000">
              <a:off x="343825" y="4290619"/>
              <a:ext cx="333300" cy="2883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8" name="Google Shape;45;p3"/>
            <p:cNvSpPr/>
            <p:nvPr/>
          </p:nvSpPr>
          <p:spPr>
            <a:xfrm rot="10800000">
              <a:off x="7891383" y="4473451"/>
              <a:ext cx="421500" cy="3651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9" name="Google Shape;46;p3"/>
            <p:cNvSpPr/>
            <p:nvPr/>
          </p:nvSpPr>
          <p:spPr>
            <a:xfrm>
              <a:off x="7800077" y="94976"/>
              <a:ext cx="307200" cy="265800"/>
            </a:xfrm>
            <a:prstGeom prst="triangle">
              <a:avLst>
                <a:gd name="adj" fmla="val 50000"/>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0" name="Google Shape;47;p3"/>
            <p:cNvSpPr/>
            <p:nvPr/>
          </p:nvSpPr>
          <p:spPr>
            <a:xfrm>
              <a:off x="8578651" y="3939150"/>
              <a:ext cx="421500" cy="421500"/>
            </a:xfrm>
            <a:prstGeom prst="donut">
              <a:avLst>
                <a:gd name="adj" fmla="val 19671"/>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1" name="Google Shape;48;p3"/>
            <p:cNvSpPr/>
            <p:nvPr/>
          </p:nvSpPr>
          <p:spPr>
            <a:xfrm>
              <a:off x="888873" y="4577655"/>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2" name="Google Shape;49;p3"/>
            <p:cNvSpPr/>
            <p:nvPr/>
          </p:nvSpPr>
          <p:spPr>
            <a:xfrm rot="10800000">
              <a:off x="47429" y="4473462"/>
              <a:ext cx="621103" cy="475235"/>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3" name="Google Shape;50;p3"/>
            <p:cNvSpPr/>
            <p:nvPr/>
          </p:nvSpPr>
          <p:spPr>
            <a:xfrm rot="7294922">
              <a:off x="8507862" y="1506795"/>
              <a:ext cx="486330" cy="462608"/>
            </a:xfrm>
            <a:prstGeom prst="pentagon">
              <a:avLst>
                <a:gd name="hf" fmla="val 105146"/>
                <a:gd name="vf" fmla="val 110557"/>
              </a:avLst>
            </a:prstGeom>
            <a:noFill/>
            <a:ln w="952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4" name="Google Shape;51;p3"/>
            <p:cNvSpPr/>
            <p:nvPr/>
          </p:nvSpPr>
          <p:spPr>
            <a:xfrm rot="1902">
              <a:off x="-76804" y="1095525"/>
              <a:ext cx="542100" cy="515400"/>
            </a:xfrm>
            <a:prstGeom prst="pentagon">
              <a:avLst>
                <a:gd name="hf" fmla="val 105146"/>
                <a:gd name="vf" fmla="val 110557"/>
              </a:avLst>
            </a:prstGeom>
            <a:noFill/>
            <a:ln w="28575" cap="flat" cmpd="sng">
              <a:solidFill>
                <a:srgbClr val="C20E9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5" name="Google Shape;52;p3"/>
            <p:cNvSpPr/>
            <p:nvPr/>
          </p:nvSpPr>
          <p:spPr>
            <a:xfrm>
              <a:off x="8217614" y="4442536"/>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6" name="Google Shape;53;p3"/>
            <p:cNvSpPr/>
            <p:nvPr/>
          </p:nvSpPr>
          <p:spPr>
            <a:xfrm flipH="1">
              <a:off x="4456350" y="3414379"/>
              <a:ext cx="231300" cy="200100"/>
            </a:xfrm>
            <a:prstGeom prst="triangle">
              <a:avLst>
                <a:gd name="adj" fmla="val 50000"/>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37" name="Google Shape;54;p3"/>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048638" name="Google Shape;55;p3"/>
          <p:cNvSpPr txBox="1">
            <a:spLocks noGrp="1"/>
          </p:cNvSpPr>
          <p:nvPr>
            <p:ph type="subTitle" idx="1"/>
          </p:nvPr>
        </p:nvSpPr>
        <p:spPr>
          <a:xfrm>
            <a:off x="1737625" y="2687653"/>
            <a:ext cx="5668800" cy="49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9900"/>
              </a:buClr>
              <a:buSzPts val="1400"/>
              <a:buNone/>
              <a:defRPr sz="1400">
                <a:solidFill>
                  <a:srgbClr val="FF9900"/>
                </a:solidFill>
              </a:defRPr>
            </a:lvl1pPr>
            <a:lvl2pPr lvl="1" algn="ctr" rtl="0">
              <a:spcBef>
                <a:spcPts val="0"/>
              </a:spcBef>
              <a:spcAft>
                <a:spcPts val="0"/>
              </a:spcAft>
              <a:buClr>
                <a:srgbClr val="FF9900"/>
              </a:buClr>
              <a:buSzPts val="1400"/>
              <a:buNone/>
              <a:defRPr sz="1400">
                <a:solidFill>
                  <a:srgbClr val="FF9900"/>
                </a:solidFill>
              </a:defRPr>
            </a:lvl2pPr>
            <a:lvl3pPr lvl="2" algn="ctr" rtl="0">
              <a:spcBef>
                <a:spcPts val="0"/>
              </a:spcBef>
              <a:spcAft>
                <a:spcPts val="0"/>
              </a:spcAft>
              <a:buClr>
                <a:srgbClr val="FF9900"/>
              </a:buClr>
              <a:buSzPts val="1400"/>
              <a:buNone/>
              <a:defRPr sz="1400">
                <a:solidFill>
                  <a:srgbClr val="FF9900"/>
                </a:solidFill>
              </a:defRPr>
            </a:lvl3pPr>
            <a:lvl4pPr lvl="3" algn="ctr" rtl="0">
              <a:spcBef>
                <a:spcPts val="0"/>
              </a:spcBef>
              <a:spcAft>
                <a:spcPts val="0"/>
              </a:spcAft>
              <a:buClr>
                <a:srgbClr val="FF9900"/>
              </a:buClr>
              <a:buSzPts val="1400"/>
              <a:buNone/>
              <a:defRPr sz="1400">
                <a:solidFill>
                  <a:srgbClr val="FF9900"/>
                </a:solidFill>
              </a:defRPr>
            </a:lvl4pPr>
            <a:lvl5pPr lvl="4" algn="ctr" rtl="0">
              <a:spcBef>
                <a:spcPts val="0"/>
              </a:spcBef>
              <a:spcAft>
                <a:spcPts val="0"/>
              </a:spcAft>
              <a:buClr>
                <a:srgbClr val="FF9900"/>
              </a:buClr>
              <a:buSzPts val="1400"/>
              <a:buNone/>
              <a:defRPr sz="1400">
                <a:solidFill>
                  <a:srgbClr val="FF9900"/>
                </a:solidFill>
              </a:defRPr>
            </a:lvl5pPr>
            <a:lvl6pPr lvl="5" algn="ctr" rtl="0">
              <a:spcBef>
                <a:spcPts val="0"/>
              </a:spcBef>
              <a:spcAft>
                <a:spcPts val="0"/>
              </a:spcAft>
              <a:buClr>
                <a:srgbClr val="FF9900"/>
              </a:buClr>
              <a:buSzPts val="1400"/>
              <a:buNone/>
              <a:defRPr sz="1400">
                <a:solidFill>
                  <a:srgbClr val="FF9900"/>
                </a:solidFill>
              </a:defRPr>
            </a:lvl6pPr>
            <a:lvl7pPr lvl="6" algn="ctr" rtl="0">
              <a:spcBef>
                <a:spcPts val="0"/>
              </a:spcBef>
              <a:spcAft>
                <a:spcPts val="0"/>
              </a:spcAft>
              <a:buClr>
                <a:srgbClr val="FF9900"/>
              </a:buClr>
              <a:buSzPts val="1400"/>
              <a:buNone/>
              <a:defRPr sz="1400">
                <a:solidFill>
                  <a:srgbClr val="FF9900"/>
                </a:solidFill>
              </a:defRPr>
            </a:lvl7pPr>
            <a:lvl8pPr lvl="7" algn="ctr" rtl="0">
              <a:spcBef>
                <a:spcPts val="0"/>
              </a:spcBef>
              <a:spcAft>
                <a:spcPts val="0"/>
              </a:spcAft>
              <a:buClr>
                <a:srgbClr val="FF9900"/>
              </a:buClr>
              <a:buSzPts val="1400"/>
              <a:buNone/>
              <a:defRPr sz="1400">
                <a:solidFill>
                  <a:srgbClr val="FF9900"/>
                </a:solidFill>
              </a:defRPr>
            </a:lvl8pPr>
            <a:lvl9pPr lvl="8" algn="ctr" rtl="0">
              <a:spcBef>
                <a:spcPts val="0"/>
              </a:spcBef>
              <a:spcAft>
                <a:spcPts val="0"/>
              </a:spcAft>
              <a:buClr>
                <a:srgbClr val="FF9900"/>
              </a:buClr>
              <a:buSzPts val="1400"/>
              <a:buNone/>
              <a:defRPr sz="1400">
                <a:solidFill>
                  <a:srgbClr val="FF9900"/>
                </a:solidFill>
              </a:defRPr>
            </a:lvl9pPr>
          </a:lstStyle>
          <a:p>
            <a:endParaRPr/>
          </a:p>
        </p:txBody>
      </p:sp>
      <p:sp>
        <p:nvSpPr>
          <p:cNvPr id="1048639" name="Google Shape;56;p3"/>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ct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57"/>
        <p:cNvGrpSpPr/>
        <p:nvPr/>
      </p:nvGrpSpPr>
      <p:grpSpPr>
        <a:xfrm>
          <a:off x="0" y="0"/>
          <a:ext cx="0" cy="0"/>
          <a:chOff x="0" y="0"/>
          <a:chExt cx="0" cy="0"/>
        </a:xfrm>
      </p:grpSpPr>
      <p:grpSp>
        <p:nvGrpSpPr>
          <p:cNvPr id="56" name="Google Shape;58;p4"/>
          <p:cNvGrpSpPr/>
          <p:nvPr/>
        </p:nvGrpSpPr>
        <p:grpSpPr>
          <a:xfrm>
            <a:off x="-76804" y="-364106"/>
            <a:ext cx="9492216" cy="5864919"/>
            <a:chOff x="-76804" y="-364106"/>
            <a:chExt cx="9492216" cy="5864919"/>
          </a:xfrm>
        </p:grpSpPr>
        <p:sp>
          <p:nvSpPr>
            <p:cNvPr id="1048667" name="Google Shape;59;p4"/>
            <p:cNvSpPr/>
            <p:nvPr/>
          </p:nvSpPr>
          <p:spPr>
            <a:xfrm>
              <a:off x="1156225" y="1135700"/>
              <a:ext cx="6831600" cy="2872200"/>
            </a:xfrm>
            <a:prstGeom prst="rect">
              <a:avLst/>
            </a:prstGeom>
            <a:solidFill>
              <a:srgbClr val="0E0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8" name="Google Shape;60;p4"/>
            <p:cNvSpPr/>
            <p:nvPr/>
          </p:nvSpPr>
          <p:spPr>
            <a:xfrm>
              <a:off x="4343698" y="910730"/>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9" name="Google Shape;61;p4"/>
            <p:cNvSpPr/>
            <p:nvPr/>
          </p:nvSpPr>
          <p:spPr>
            <a:xfrm>
              <a:off x="8312875" y="-85400"/>
              <a:ext cx="542100" cy="542100"/>
            </a:xfrm>
            <a:prstGeom prst="ellipse">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0" name="Google Shape;62;p4"/>
            <p:cNvSpPr/>
            <p:nvPr/>
          </p:nvSpPr>
          <p:spPr>
            <a:xfrm rot="-899646">
              <a:off x="776862" y="-262199"/>
              <a:ext cx="900976" cy="856085"/>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1" name="Google Shape;63;p4"/>
            <p:cNvSpPr/>
            <p:nvPr/>
          </p:nvSpPr>
          <p:spPr>
            <a:xfrm rot="1763">
              <a:off x="8737998" y="3634823"/>
              <a:ext cx="585000" cy="556500"/>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2" name="Google Shape;64;p4"/>
            <p:cNvSpPr/>
            <p:nvPr/>
          </p:nvSpPr>
          <p:spPr>
            <a:xfrm rot="10800000">
              <a:off x="90420" y="4650313"/>
              <a:ext cx="983100" cy="850500"/>
            </a:xfrm>
            <a:prstGeom prst="triangle">
              <a:avLst>
                <a:gd name="adj" fmla="val 50000"/>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3" name="Google Shape;65;p4"/>
            <p:cNvSpPr/>
            <p:nvPr/>
          </p:nvSpPr>
          <p:spPr>
            <a:xfrm>
              <a:off x="8578650" y="858649"/>
              <a:ext cx="836762" cy="83676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674" name="Google Shape;66;p4"/>
            <p:cNvSpPr/>
            <p:nvPr/>
          </p:nvSpPr>
          <p:spPr>
            <a:xfrm>
              <a:off x="588219" y="-85402"/>
              <a:ext cx="421500" cy="4215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5" name="Google Shape;67;p4"/>
            <p:cNvSpPr/>
            <p:nvPr/>
          </p:nvSpPr>
          <p:spPr>
            <a:xfrm rot="10800000">
              <a:off x="-76796" y="3768356"/>
              <a:ext cx="393900" cy="374400"/>
            </a:xfrm>
            <a:prstGeom prst="pentagon">
              <a:avLst>
                <a:gd name="hf" fmla="val 105146"/>
                <a:gd name="vf" fmla="val 110557"/>
              </a:avLst>
            </a:prstGeom>
            <a:noFill/>
            <a:ln w="76200" cap="flat" cmpd="sng">
              <a:solidFill>
                <a:srgbClr val="6D9EEB"/>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6" name="Google Shape;68;p4"/>
            <p:cNvSpPr/>
            <p:nvPr/>
          </p:nvSpPr>
          <p:spPr>
            <a:xfrm>
              <a:off x="8092376" y="131852"/>
              <a:ext cx="983100" cy="9831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7" name="Google Shape;69;p4"/>
            <p:cNvSpPr/>
            <p:nvPr/>
          </p:nvSpPr>
          <p:spPr>
            <a:xfrm>
              <a:off x="100477" y="456711"/>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8" name="Google Shape;70;p4"/>
            <p:cNvSpPr/>
            <p:nvPr/>
          </p:nvSpPr>
          <p:spPr>
            <a:xfrm>
              <a:off x="133504" y="-85397"/>
              <a:ext cx="231300" cy="2313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9" name="Google Shape;71;p4"/>
            <p:cNvSpPr/>
            <p:nvPr/>
          </p:nvSpPr>
          <p:spPr>
            <a:xfrm rot="10800000">
              <a:off x="343825" y="4290619"/>
              <a:ext cx="333300" cy="2883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0" name="Google Shape;72;p4"/>
            <p:cNvSpPr/>
            <p:nvPr/>
          </p:nvSpPr>
          <p:spPr>
            <a:xfrm rot="10800000">
              <a:off x="7891383" y="4473451"/>
              <a:ext cx="421500" cy="3651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1" name="Google Shape;73;p4"/>
            <p:cNvSpPr/>
            <p:nvPr/>
          </p:nvSpPr>
          <p:spPr>
            <a:xfrm>
              <a:off x="7800077" y="94976"/>
              <a:ext cx="307200" cy="265800"/>
            </a:xfrm>
            <a:prstGeom prst="triangle">
              <a:avLst>
                <a:gd name="adj" fmla="val 50000"/>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2" name="Google Shape;74;p4"/>
            <p:cNvSpPr/>
            <p:nvPr/>
          </p:nvSpPr>
          <p:spPr>
            <a:xfrm>
              <a:off x="8578651" y="3939150"/>
              <a:ext cx="421500" cy="421500"/>
            </a:xfrm>
            <a:prstGeom prst="donut">
              <a:avLst>
                <a:gd name="adj" fmla="val 19671"/>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3" name="Google Shape;75;p4"/>
            <p:cNvSpPr/>
            <p:nvPr/>
          </p:nvSpPr>
          <p:spPr>
            <a:xfrm>
              <a:off x="888873" y="4577655"/>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4" name="Google Shape;76;p4"/>
            <p:cNvSpPr/>
            <p:nvPr/>
          </p:nvSpPr>
          <p:spPr>
            <a:xfrm rot="10800000">
              <a:off x="47429" y="4473462"/>
              <a:ext cx="621103" cy="475235"/>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5" name="Google Shape;77;p4"/>
            <p:cNvSpPr/>
            <p:nvPr/>
          </p:nvSpPr>
          <p:spPr>
            <a:xfrm rot="7294922">
              <a:off x="8507862" y="1506795"/>
              <a:ext cx="486330" cy="462608"/>
            </a:xfrm>
            <a:prstGeom prst="pentagon">
              <a:avLst>
                <a:gd name="hf" fmla="val 105146"/>
                <a:gd name="vf" fmla="val 110557"/>
              </a:avLst>
            </a:prstGeom>
            <a:noFill/>
            <a:ln w="952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6" name="Google Shape;78;p4"/>
            <p:cNvSpPr/>
            <p:nvPr/>
          </p:nvSpPr>
          <p:spPr>
            <a:xfrm rot="1902">
              <a:off x="-76804" y="1095525"/>
              <a:ext cx="542100" cy="515400"/>
            </a:xfrm>
            <a:prstGeom prst="pentagon">
              <a:avLst>
                <a:gd name="hf" fmla="val 105146"/>
                <a:gd name="vf" fmla="val 110557"/>
              </a:avLst>
            </a:prstGeom>
            <a:noFill/>
            <a:ln w="28575" cap="flat" cmpd="sng">
              <a:solidFill>
                <a:srgbClr val="C20E9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7" name="Google Shape;79;p4"/>
            <p:cNvSpPr/>
            <p:nvPr/>
          </p:nvSpPr>
          <p:spPr>
            <a:xfrm>
              <a:off x="8217614" y="4442536"/>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88" name="Google Shape;80;p4"/>
          <p:cNvSpPr txBox="1">
            <a:spLocks noGrp="1"/>
          </p:cNvSpPr>
          <p:nvPr>
            <p:ph type="body" idx="1"/>
          </p:nvPr>
        </p:nvSpPr>
        <p:spPr>
          <a:xfrm>
            <a:off x="1724400" y="1375150"/>
            <a:ext cx="5695200" cy="2393100"/>
          </a:xfrm>
          <a:prstGeom prst="rect">
            <a:avLst/>
          </a:prstGeom>
        </p:spPr>
        <p:txBody>
          <a:bodyPr spcFirstLastPara="1" wrap="square" lIns="91425" tIns="91425" rIns="91425" bIns="91425" anchor="ctr" anchorCtr="0">
            <a:noAutofit/>
          </a:bodyPr>
          <a:lstStyle>
            <a:lvl1pPr marL="457200" lvl="0" indent="-355600" algn="ctr" rtl="0">
              <a:spcBef>
                <a:spcPts val="600"/>
              </a:spcBef>
              <a:spcAft>
                <a:spcPts val="0"/>
              </a:spcAft>
              <a:buSzPts val="2000"/>
              <a:buFont typeface="Nixie One"/>
              <a:buChar char="◍"/>
              <a:defRPr>
                <a:latin typeface="Nixie One"/>
                <a:ea typeface="Nixie One"/>
                <a:cs typeface="Nixie One"/>
                <a:sym typeface="Nixie One"/>
              </a:defRPr>
            </a:lvl1pPr>
            <a:lvl2pPr marL="914400" lvl="1" indent="-355600" algn="ctr" rtl="0">
              <a:spcBef>
                <a:spcPts val="0"/>
              </a:spcBef>
              <a:spcAft>
                <a:spcPts val="0"/>
              </a:spcAft>
              <a:buSzPts val="2000"/>
              <a:buFont typeface="Nixie One"/>
              <a:buChar char="◌"/>
              <a:defRPr>
                <a:latin typeface="Nixie One"/>
                <a:ea typeface="Nixie One"/>
                <a:cs typeface="Nixie One"/>
                <a:sym typeface="Nixie One"/>
              </a:defRPr>
            </a:lvl2pPr>
            <a:lvl3pPr marL="1371600" lvl="2" indent="-355600" algn="ctr" rtl="0">
              <a:spcBef>
                <a:spcPts val="0"/>
              </a:spcBef>
              <a:spcAft>
                <a:spcPts val="0"/>
              </a:spcAft>
              <a:buSzPts val="2000"/>
              <a:buFont typeface="Nixie One"/>
              <a:buChar char="◌"/>
              <a:defRPr>
                <a:latin typeface="Nixie One"/>
                <a:ea typeface="Nixie One"/>
                <a:cs typeface="Nixie One"/>
                <a:sym typeface="Nixie One"/>
              </a:defRPr>
            </a:lvl3pPr>
            <a:lvl4pPr marL="1828800" lvl="3" indent="-355600" algn="ctr" rtl="0">
              <a:spcBef>
                <a:spcPts val="0"/>
              </a:spcBef>
              <a:spcAft>
                <a:spcPts val="0"/>
              </a:spcAft>
              <a:buSzPts val="2000"/>
              <a:buFont typeface="Nixie One"/>
              <a:buChar char="◌"/>
              <a:defRPr>
                <a:latin typeface="Nixie One"/>
                <a:ea typeface="Nixie One"/>
                <a:cs typeface="Nixie One"/>
                <a:sym typeface="Nixie One"/>
              </a:defRPr>
            </a:lvl4pPr>
            <a:lvl5pPr marL="2286000" lvl="4" indent="-355600" algn="ctr" rtl="0">
              <a:spcBef>
                <a:spcPts val="0"/>
              </a:spcBef>
              <a:spcAft>
                <a:spcPts val="0"/>
              </a:spcAft>
              <a:buSzPts val="2000"/>
              <a:buFont typeface="Nixie One"/>
              <a:buChar char="◌"/>
              <a:defRPr>
                <a:latin typeface="Nixie One"/>
                <a:ea typeface="Nixie One"/>
                <a:cs typeface="Nixie One"/>
                <a:sym typeface="Nixie One"/>
              </a:defRPr>
            </a:lvl5pPr>
            <a:lvl6pPr marL="2743200" lvl="5" indent="-355600" algn="ctr" rtl="0">
              <a:spcBef>
                <a:spcPts val="0"/>
              </a:spcBef>
              <a:spcAft>
                <a:spcPts val="0"/>
              </a:spcAft>
              <a:buSzPts val="2000"/>
              <a:buFont typeface="Nixie One"/>
              <a:buChar char="◌"/>
              <a:defRPr>
                <a:latin typeface="Nixie One"/>
                <a:ea typeface="Nixie One"/>
                <a:cs typeface="Nixie One"/>
                <a:sym typeface="Nixie One"/>
              </a:defRPr>
            </a:lvl6pPr>
            <a:lvl7pPr marL="3200400" lvl="6" indent="-355600" algn="ctr" rtl="0">
              <a:spcBef>
                <a:spcPts val="0"/>
              </a:spcBef>
              <a:spcAft>
                <a:spcPts val="0"/>
              </a:spcAft>
              <a:buSzPts val="2000"/>
              <a:buFont typeface="Nixie One"/>
              <a:buChar char="◌"/>
              <a:defRPr>
                <a:latin typeface="Nixie One"/>
                <a:ea typeface="Nixie One"/>
                <a:cs typeface="Nixie One"/>
                <a:sym typeface="Nixie One"/>
              </a:defRPr>
            </a:lvl7pPr>
            <a:lvl8pPr marL="3657600" lvl="7" indent="-355600" algn="ctr" rtl="0">
              <a:spcBef>
                <a:spcPts val="0"/>
              </a:spcBef>
              <a:spcAft>
                <a:spcPts val="0"/>
              </a:spcAft>
              <a:buSzPts val="2000"/>
              <a:buFont typeface="Nixie One"/>
              <a:buChar char="◌"/>
              <a:defRPr>
                <a:latin typeface="Nixie One"/>
                <a:ea typeface="Nixie One"/>
                <a:cs typeface="Nixie One"/>
                <a:sym typeface="Nixie One"/>
              </a:defRPr>
            </a:lvl8pPr>
            <a:lvl9pPr marL="4114800" lvl="8" indent="-355600" algn="ctr">
              <a:spcBef>
                <a:spcPts val="0"/>
              </a:spcBef>
              <a:spcAft>
                <a:spcPts val="0"/>
              </a:spcAft>
              <a:buSzPts val="2000"/>
              <a:buFont typeface="Nixie One"/>
              <a:buChar char="◌"/>
              <a:defRPr>
                <a:latin typeface="Nixie One"/>
                <a:ea typeface="Nixie One"/>
                <a:cs typeface="Nixie One"/>
                <a:sym typeface="Nixie One"/>
              </a:defRPr>
            </a:lvl9pPr>
          </a:lstStyle>
          <a:p>
            <a:endParaRPr/>
          </a:p>
        </p:txBody>
      </p:sp>
      <p:sp>
        <p:nvSpPr>
          <p:cNvPr id="1048689" name="Google Shape;81;p4"/>
          <p:cNvSpPr txBox="1"/>
          <p:nvPr/>
        </p:nvSpPr>
        <p:spPr>
          <a:xfrm>
            <a:off x="4261450" y="1149165"/>
            <a:ext cx="621000" cy="421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7200">
                <a:solidFill>
                  <a:srgbClr val="FF9900"/>
                </a:solidFill>
                <a:latin typeface="Nixie One"/>
                <a:ea typeface="Nixie One"/>
                <a:cs typeface="Nixie One"/>
                <a:sym typeface="Nixie One"/>
              </a:rPr>
              <a:t>“</a:t>
            </a:r>
            <a:endParaRPr sz="7200">
              <a:solidFill>
                <a:srgbClr val="FF9900"/>
              </a:solidFill>
              <a:latin typeface="Nixie One"/>
              <a:ea typeface="Nixie One"/>
              <a:cs typeface="Nixie One"/>
              <a:sym typeface="Nixie One"/>
            </a:endParaRPr>
          </a:p>
        </p:txBody>
      </p:sp>
      <p:sp>
        <p:nvSpPr>
          <p:cNvPr id="1048690" name="Google Shape;82;p4"/>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lvl1pPr lvl="0">
              <a:buNone/>
              <a:defRPr>
                <a:latin typeface="Nixie One"/>
                <a:ea typeface="Nixie One"/>
                <a:cs typeface="Nixie One"/>
                <a:sym typeface="Nixie One"/>
              </a:defRPr>
            </a:lvl1pPr>
            <a:lvl2pPr lvl="1">
              <a:buNone/>
              <a:defRPr>
                <a:latin typeface="Nixie One"/>
                <a:ea typeface="Nixie One"/>
                <a:cs typeface="Nixie One"/>
                <a:sym typeface="Nixie One"/>
              </a:defRPr>
            </a:lvl2pPr>
            <a:lvl3pPr lvl="2">
              <a:buNone/>
              <a:defRPr>
                <a:latin typeface="Nixie One"/>
                <a:ea typeface="Nixie One"/>
                <a:cs typeface="Nixie One"/>
                <a:sym typeface="Nixie One"/>
              </a:defRPr>
            </a:lvl3pPr>
            <a:lvl4pPr lvl="3">
              <a:buNone/>
              <a:defRPr>
                <a:latin typeface="Nixie One"/>
                <a:ea typeface="Nixie One"/>
                <a:cs typeface="Nixie One"/>
                <a:sym typeface="Nixie One"/>
              </a:defRPr>
            </a:lvl4pPr>
            <a:lvl5pPr lvl="4">
              <a:buNone/>
              <a:defRPr>
                <a:latin typeface="Nixie One"/>
                <a:ea typeface="Nixie One"/>
                <a:cs typeface="Nixie One"/>
                <a:sym typeface="Nixie One"/>
              </a:defRPr>
            </a:lvl5pPr>
            <a:lvl6pPr lvl="5">
              <a:buNone/>
              <a:defRPr>
                <a:latin typeface="Nixie One"/>
                <a:ea typeface="Nixie One"/>
                <a:cs typeface="Nixie One"/>
                <a:sym typeface="Nixie One"/>
              </a:defRPr>
            </a:lvl6pPr>
            <a:lvl7pPr lvl="6">
              <a:buNone/>
              <a:defRPr>
                <a:latin typeface="Nixie One"/>
                <a:ea typeface="Nixie One"/>
                <a:cs typeface="Nixie One"/>
                <a:sym typeface="Nixie One"/>
              </a:defRPr>
            </a:lvl7pPr>
            <a:lvl8pPr lvl="7">
              <a:buNone/>
              <a:defRPr>
                <a:latin typeface="Nixie One"/>
                <a:ea typeface="Nixie One"/>
                <a:cs typeface="Nixie One"/>
                <a:sym typeface="Nixie One"/>
              </a:defRPr>
            </a:lvl8pPr>
            <a:lvl9pPr lvl="8">
              <a:buNone/>
              <a:defRPr>
                <a:latin typeface="Nixie One"/>
                <a:ea typeface="Nixie One"/>
                <a:cs typeface="Nixie One"/>
                <a:sym typeface="Nixie One"/>
              </a:defRPr>
            </a:lvl9pPr>
          </a:lstStyle>
          <a:p>
            <a:pPr marL="0" lvl="0" indent="0" algn="ct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83"/>
        <p:cNvGrpSpPr/>
        <p:nvPr/>
      </p:nvGrpSpPr>
      <p:grpSpPr>
        <a:xfrm>
          <a:off x="0" y="0"/>
          <a:ext cx="0" cy="0"/>
          <a:chOff x="0" y="0"/>
          <a:chExt cx="0" cy="0"/>
        </a:xfrm>
      </p:grpSpPr>
      <p:grpSp>
        <p:nvGrpSpPr>
          <p:cNvPr id="64" name="Google Shape;84;p5"/>
          <p:cNvGrpSpPr/>
          <p:nvPr/>
        </p:nvGrpSpPr>
        <p:grpSpPr>
          <a:xfrm>
            <a:off x="-76804" y="-364106"/>
            <a:ext cx="9492216" cy="5864919"/>
            <a:chOff x="-76804" y="-364106"/>
            <a:chExt cx="9492216" cy="5864919"/>
          </a:xfrm>
        </p:grpSpPr>
        <p:sp>
          <p:nvSpPr>
            <p:cNvPr id="1048699" name="Google Shape;85;p5"/>
            <p:cNvSpPr/>
            <p:nvPr/>
          </p:nvSpPr>
          <p:spPr>
            <a:xfrm>
              <a:off x="0" y="0"/>
              <a:ext cx="9144000" cy="1147800"/>
            </a:xfrm>
            <a:prstGeom prst="rect">
              <a:avLst/>
            </a:prstGeom>
            <a:solidFill>
              <a:srgbClr val="0E0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0" name="Google Shape;86;p5"/>
            <p:cNvSpPr/>
            <p:nvPr/>
          </p:nvSpPr>
          <p:spPr>
            <a:xfrm>
              <a:off x="4343698" y="910730"/>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1" name="Google Shape;87;p5"/>
            <p:cNvSpPr/>
            <p:nvPr/>
          </p:nvSpPr>
          <p:spPr>
            <a:xfrm>
              <a:off x="8312875" y="-85400"/>
              <a:ext cx="542100" cy="542100"/>
            </a:xfrm>
            <a:prstGeom prst="ellipse">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2" name="Google Shape;88;p5"/>
            <p:cNvSpPr/>
            <p:nvPr/>
          </p:nvSpPr>
          <p:spPr>
            <a:xfrm rot="-899646">
              <a:off x="776862" y="-262199"/>
              <a:ext cx="900976" cy="856085"/>
            </a:xfrm>
            <a:prstGeom prst="pentagon">
              <a:avLst>
                <a:gd name="hf" fmla="val 105146"/>
                <a:gd name="vf" fmla="val 110557"/>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3" name="Google Shape;89;p5"/>
            <p:cNvSpPr/>
            <p:nvPr/>
          </p:nvSpPr>
          <p:spPr>
            <a:xfrm rot="1763">
              <a:off x="8737998" y="3634823"/>
              <a:ext cx="585000" cy="556500"/>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4" name="Google Shape;90;p5"/>
            <p:cNvSpPr/>
            <p:nvPr/>
          </p:nvSpPr>
          <p:spPr>
            <a:xfrm rot="10800000">
              <a:off x="90420" y="4650313"/>
              <a:ext cx="983100" cy="850500"/>
            </a:xfrm>
            <a:prstGeom prst="triangle">
              <a:avLst>
                <a:gd name="adj" fmla="val 50000"/>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5" name="Google Shape;91;p5"/>
            <p:cNvSpPr/>
            <p:nvPr/>
          </p:nvSpPr>
          <p:spPr>
            <a:xfrm>
              <a:off x="8578650" y="858649"/>
              <a:ext cx="836762" cy="83676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706" name="Google Shape;92;p5"/>
            <p:cNvSpPr/>
            <p:nvPr/>
          </p:nvSpPr>
          <p:spPr>
            <a:xfrm>
              <a:off x="588219" y="-85402"/>
              <a:ext cx="421500" cy="4215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7" name="Google Shape;93;p5"/>
            <p:cNvSpPr/>
            <p:nvPr/>
          </p:nvSpPr>
          <p:spPr>
            <a:xfrm rot="10800000">
              <a:off x="-76796" y="3768356"/>
              <a:ext cx="393900" cy="374400"/>
            </a:xfrm>
            <a:prstGeom prst="pentagon">
              <a:avLst>
                <a:gd name="hf" fmla="val 105146"/>
                <a:gd name="vf" fmla="val 110557"/>
              </a:avLst>
            </a:prstGeom>
            <a:noFill/>
            <a:ln w="76200" cap="flat" cmpd="sng">
              <a:solidFill>
                <a:srgbClr val="6D9EEB"/>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8" name="Google Shape;94;p5"/>
            <p:cNvSpPr/>
            <p:nvPr/>
          </p:nvSpPr>
          <p:spPr>
            <a:xfrm>
              <a:off x="8092376" y="131852"/>
              <a:ext cx="983100" cy="9831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9" name="Google Shape;95;p5"/>
            <p:cNvSpPr/>
            <p:nvPr/>
          </p:nvSpPr>
          <p:spPr>
            <a:xfrm>
              <a:off x="100477" y="456711"/>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0" name="Google Shape;96;p5"/>
            <p:cNvSpPr/>
            <p:nvPr/>
          </p:nvSpPr>
          <p:spPr>
            <a:xfrm>
              <a:off x="133504" y="-85397"/>
              <a:ext cx="231300" cy="2313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1" name="Google Shape;97;p5"/>
            <p:cNvSpPr/>
            <p:nvPr/>
          </p:nvSpPr>
          <p:spPr>
            <a:xfrm rot="10800000">
              <a:off x="343825" y="4290619"/>
              <a:ext cx="333300" cy="2883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2" name="Google Shape;98;p5"/>
            <p:cNvSpPr/>
            <p:nvPr/>
          </p:nvSpPr>
          <p:spPr>
            <a:xfrm rot="10800000">
              <a:off x="7891383" y="4473451"/>
              <a:ext cx="421500" cy="3651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3" name="Google Shape;99;p5"/>
            <p:cNvSpPr/>
            <p:nvPr/>
          </p:nvSpPr>
          <p:spPr>
            <a:xfrm>
              <a:off x="7800077" y="94976"/>
              <a:ext cx="307200" cy="265800"/>
            </a:xfrm>
            <a:prstGeom prst="triangle">
              <a:avLst>
                <a:gd name="adj" fmla="val 50000"/>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4" name="Google Shape;100;p5"/>
            <p:cNvSpPr/>
            <p:nvPr/>
          </p:nvSpPr>
          <p:spPr>
            <a:xfrm>
              <a:off x="8578651" y="3939150"/>
              <a:ext cx="421500" cy="421500"/>
            </a:xfrm>
            <a:prstGeom prst="donut">
              <a:avLst>
                <a:gd name="adj" fmla="val 19671"/>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5" name="Google Shape;101;p5"/>
            <p:cNvSpPr/>
            <p:nvPr/>
          </p:nvSpPr>
          <p:spPr>
            <a:xfrm>
              <a:off x="888873" y="4577655"/>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6" name="Google Shape;102;p5"/>
            <p:cNvSpPr/>
            <p:nvPr/>
          </p:nvSpPr>
          <p:spPr>
            <a:xfrm rot="10800000">
              <a:off x="47429" y="4473462"/>
              <a:ext cx="621103" cy="475235"/>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7" name="Google Shape;103;p5"/>
            <p:cNvSpPr/>
            <p:nvPr/>
          </p:nvSpPr>
          <p:spPr>
            <a:xfrm rot="7294922">
              <a:off x="8507862" y="1506795"/>
              <a:ext cx="486330" cy="462608"/>
            </a:xfrm>
            <a:prstGeom prst="pentagon">
              <a:avLst>
                <a:gd name="hf" fmla="val 105146"/>
                <a:gd name="vf" fmla="val 110557"/>
              </a:avLst>
            </a:prstGeom>
            <a:noFill/>
            <a:ln w="952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8" name="Google Shape;104;p5"/>
            <p:cNvSpPr/>
            <p:nvPr/>
          </p:nvSpPr>
          <p:spPr>
            <a:xfrm rot="1902">
              <a:off x="-76804" y="1095525"/>
              <a:ext cx="542100" cy="515400"/>
            </a:xfrm>
            <a:prstGeom prst="pentagon">
              <a:avLst>
                <a:gd name="hf" fmla="val 105146"/>
                <a:gd name="vf" fmla="val 110557"/>
              </a:avLst>
            </a:prstGeom>
            <a:noFill/>
            <a:ln w="28575" cap="flat" cmpd="sng">
              <a:solidFill>
                <a:srgbClr val="C20E9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9" name="Google Shape;105;p5"/>
            <p:cNvSpPr/>
            <p:nvPr/>
          </p:nvSpPr>
          <p:spPr>
            <a:xfrm>
              <a:off x="8217614" y="4442536"/>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0" name="Google Shape;106;p5"/>
            <p:cNvSpPr/>
            <p:nvPr/>
          </p:nvSpPr>
          <p:spPr>
            <a:xfrm rot="10800000">
              <a:off x="4456350" y="1058785"/>
              <a:ext cx="231300" cy="200100"/>
            </a:xfrm>
            <a:prstGeom prst="triangle">
              <a:avLst>
                <a:gd name="adj" fmla="val 50000"/>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21" name="Google Shape;107;p5"/>
          <p:cNvSpPr txBox="1">
            <a:spLocks noGrp="1"/>
          </p:cNvSpPr>
          <p:nvPr>
            <p:ph type="title"/>
          </p:nvPr>
        </p:nvSpPr>
        <p:spPr>
          <a:xfrm>
            <a:off x="2047950" y="0"/>
            <a:ext cx="5048100" cy="11478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lvl1pPr>
            <a:lvl2pPr lvl="1">
              <a:spcBef>
                <a:spcPts val="0"/>
              </a:spcBef>
              <a:spcAft>
                <a:spcPts val="0"/>
              </a:spcAft>
              <a:buSzPts val="1800"/>
              <a:buNone/>
            </a:lvl2pPr>
            <a:lvl3pPr lvl="2">
              <a:spcBef>
                <a:spcPts val="0"/>
              </a:spcBef>
              <a:spcAft>
                <a:spcPts val="0"/>
              </a:spcAft>
              <a:buSzPts val="1800"/>
              <a:buNone/>
            </a:lvl3pPr>
            <a:lvl4pPr lvl="3">
              <a:spcBef>
                <a:spcPts val="0"/>
              </a:spcBef>
              <a:spcAft>
                <a:spcPts val="0"/>
              </a:spcAft>
              <a:buSzPts val="1800"/>
              <a:buNone/>
            </a:lvl4pPr>
            <a:lvl5pPr lvl="4">
              <a:spcBef>
                <a:spcPts val="0"/>
              </a:spcBef>
              <a:spcAft>
                <a:spcPts val="0"/>
              </a:spcAft>
              <a:buSzPts val="1800"/>
              <a:buNone/>
            </a:lvl5pPr>
            <a:lvl6pPr lvl="5">
              <a:spcBef>
                <a:spcPts val="0"/>
              </a:spcBef>
              <a:spcAft>
                <a:spcPts val="0"/>
              </a:spcAft>
              <a:buSzPts val="1800"/>
              <a:buNone/>
            </a:lvl6pPr>
            <a:lvl7pPr lvl="6">
              <a:spcBef>
                <a:spcPts val="0"/>
              </a:spcBef>
              <a:spcAft>
                <a:spcPts val="0"/>
              </a:spcAft>
              <a:buSzPts val="1800"/>
              <a:buNone/>
            </a:lvl7pPr>
            <a:lvl8pPr lvl="7">
              <a:spcBef>
                <a:spcPts val="0"/>
              </a:spcBef>
              <a:spcAft>
                <a:spcPts val="0"/>
              </a:spcAft>
              <a:buSzPts val="1800"/>
              <a:buNone/>
            </a:lvl8pPr>
            <a:lvl9pPr lvl="8">
              <a:spcBef>
                <a:spcPts val="0"/>
              </a:spcBef>
              <a:spcAft>
                <a:spcPts val="0"/>
              </a:spcAft>
              <a:buSzPts val="1800"/>
              <a:buNone/>
            </a:lvl9pPr>
          </a:lstStyle>
          <a:p>
            <a:endParaRPr/>
          </a:p>
        </p:txBody>
      </p:sp>
      <p:sp>
        <p:nvSpPr>
          <p:cNvPr id="1048722" name="Google Shape;108;p5"/>
          <p:cNvSpPr txBox="1">
            <a:spLocks noGrp="1"/>
          </p:cNvSpPr>
          <p:nvPr>
            <p:ph type="body" idx="1"/>
          </p:nvPr>
        </p:nvSpPr>
        <p:spPr>
          <a:xfrm>
            <a:off x="1750800" y="1513000"/>
            <a:ext cx="5642400" cy="30999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lvl1pPr>
            <a:lvl2pPr marL="914400" lvl="1" indent="-355600">
              <a:spcBef>
                <a:spcPts val="0"/>
              </a:spcBef>
              <a:spcAft>
                <a:spcPts val="0"/>
              </a:spcAft>
              <a:buSzPts val="2000"/>
              <a:buChar char="◌"/>
            </a:lvl2pPr>
            <a:lvl3pPr marL="1371600" lvl="2" indent="-355600">
              <a:spcBef>
                <a:spcPts val="0"/>
              </a:spcBef>
              <a:spcAft>
                <a:spcPts val="0"/>
              </a:spcAft>
              <a:buSzPts val="2000"/>
              <a:buChar char="◌"/>
            </a:lvl3pPr>
            <a:lvl4pPr marL="1828800" lvl="3" indent="-355600">
              <a:spcBef>
                <a:spcPts val="0"/>
              </a:spcBef>
              <a:spcAft>
                <a:spcPts val="0"/>
              </a:spcAft>
              <a:buSzPts val="2000"/>
              <a:buChar char="◌"/>
            </a:lvl4pPr>
            <a:lvl5pPr marL="2286000" lvl="4" indent="-355600">
              <a:spcBef>
                <a:spcPts val="0"/>
              </a:spcBef>
              <a:spcAft>
                <a:spcPts val="0"/>
              </a:spcAft>
              <a:buSzPts val="2000"/>
              <a:buChar char="◌"/>
            </a:lvl5pPr>
            <a:lvl6pPr marL="2743200" lvl="5" indent="-355600">
              <a:spcBef>
                <a:spcPts val="0"/>
              </a:spcBef>
              <a:spcAft>
                <a:spcPts val="0"/>
              </a:spcAft>
              <a:buSzPts val="2000"/>
              <a:buChar char="◌"/>
            </a:lvl6pPr>
            <a:lvl7pPr marL="3200400" lvl="6" indent="-355600">
              <a:spcBef>
                <a:spcPts val="0"/>
              </a:spcBef>
              <a:spcAft>
                <a:spcPts val="0"/>
              </a:spcAft>
              <a:buSzPts val="2000"/>
              <a:buChar char="◌"/>
            </a:lvl7pPr>
            <a:lvl8pPr marL="3657600" lvl="7" indent="-355600">
              <a:spcBef>
                <a:spcPts val="0"/>
              </a:spcBef>
              <a:spcAft>
                <a:spcPts val="0"/>
              </a:spcAft>
              <a:buSzPts val="2000"/>
              <a:buChar char="◌"/>
            </a:lvl8pPr>
            <a:lvl9pPr marL="4114800" lvl="8" indent="-355600">
              <a:spcBef>
                <a:spcPts val="0"/>
              </a:spcBef>
              <a:spcAft>
                <a:spcPts val="0"/>
              </a:spcAft>
              <a:buSzPts val="2000"/>
              <a:buChar char="◌"/>
            </a:lvl9pPr>
          </a:lstStyle>
          <a:p>
            <a:endParaRPr/>
          </a:p>
        </p:txBody>
      </p:sp>
      <p:sp>
        <p:nvSpPr>
          <p:cNvPr id="1048723" name="Google Shape;109;p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ct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9"/>
        <p:cNvGrpSpPr/>
        <p:nvPr/>
      </p:nvGrpSpPr>
      <p:grpSpPr>
        <a:xfrm>
          <a:off x="0" y="0"/>
          <a:ext cx="0" cy="0"/>
          <a:chOff x="0" y="0"/>
          <a:chExt cx="0" cy="0"/>
        </a:xfrm>
      </p:grpSpPr>
      <p:grpSp>
        <p:nvGrpSpPr>
          <p:cNvPr id="144" name="Google Shape;220;p10"/>
          <p:cNvGrpSpPr/>
          <p:nvPr/>
        </p:nvGrpSpPr>
        <p:grpSpPr>
          <a:xfrm>
            <a:off x="-76804" y="-364106"/>
            <a:ext cx="9492216" cy="5864919"/>
            <a:chOff x="-76804" y="-364106"/>
            <a:chExt cx="9492216" cy="5864919"/>
          </a:xfrm>
        </p:grpSpPr>
        <p:sp>
          <p:nvSpPr>
            <p:cNvPr id="1048852" name="Google Shape;221;p10"/>
            <p:cNvSpPr/>
            <p:nvPr/>
          </p:nvSpPr>
          <p:spPr>
            <a:xfrm>
              <a:off x="8312875" y="-85400"/>
              <a:ext cx="542100" cy="542100"/>
            </a:xfrm>
            <a:prstGeom prst="ellipse">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3" name="Google Shape;222;p10"/>
            <p:cNvSpPr/>
            <p:nvPr/>
          </p:nvSpPr>
          <p:spPr>
            <a:xfrm rot="-899646">
              <a:off x="776862" y="-262199"/>
              <a:ext cx="900976" cy="856085"/>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4" name="Google Shape;223;p10"/>
            <p:cNvSpPr/>
            <p:nvPr/>
          </p:nvSpPr>
          <p:spPr>
            <a:xfrm rot="1763">
              <a:off x="8737998" y="3634823"/>
              <a:ext cx="585000" cy="556500"/>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5" name="Google Shape;224;p10"/>
            <p:cNvSpPr/>
            <p:nvPr/>
          </p:nvSpPr>
          <p:spPr>
            <a:xfrm rot="10800000">
              <a:off x="90420" y="4650313"/>
              <a:ext cx="983100" cy="850500"/>
            </a:xfrm>
            <a:prstGeom prst="triangle">
              <a:avLst>
                <a:gd name="adj" fmla="val 50000"/>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6" name="Google Shape;225;p10"/>
            <p:cNvSpPr/>
            <p:nvPr/>
          </p:nvSpPr>
          <p:spPr>
            <a:xfrm>
              <a:off x="8578650" y="858649"/>
              <a:ext cx="836762" cy="83676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857" name="Google Shape;226;p10"/>
            <p:cNvSpPr/>
            <p:nvPr/>
          </p:nvSpPr>
          <p:spPr>
            <a:xfrm>
              <a:off x="588219" y="-85402"/>
              <a:ext cx="421500" cy="4215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8" name="Google Shape;227;p10"/>
            <p:cNvSpPr/>
            <p:nvPr/>
          </p:nvSpPr>
          <p:spPr>
            <a:xfrm rot="10800000">
              <a:off x="-76796" y="3768356"/>
              <a:ext cx="393900" cy="374400"/>
            </a:xfrm>
            <a:prstGeom prst="pentagon">
              <a:avLst>
                <a:gd name="hf" fmla="val 105146"/>
                <a:gd name="vf" fmla="val 110557"/>
              </a:avLst>
            </a:prstGeom>
            <a:noFill/>
            <a:ln w="76200" cap="flat" cmpd="sng">
              <a:solidFill>
                <a:srgbClr val="6D9EEB"/>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9" name="Google Shape;228;p10"/>
            <p:cNvSpPr/>
            <p:nvPr/>
          </p:nvSpPr>
          <p:spPr>
            <a:xfrm>
              <a:off x="8092376" y="131852"/>
              <a:ext cx="983100" cy="9831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0" name="Google Shape;229;p10"/>
            <p:cNvSpPr/>
            <p:nvPr/>
          </p:nvSpPr>
          <p:spPr>
            <a:xfrm>
              <a:off x="100477" y="456711"/>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1" name="Google Shape;230;p10"/>
            <p:cNvSpPr/>
            <p:nvPr/>
          </p:nvSpPr>
          <p:spPr>
            <a:xfrm>
              <a:off x="133504" y="-85397"/>
              <a:ext cx="231300" cy="2313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2" name="Google Shape;231;p10"/>
            <p:cNvSpPr/>
            <p:nvPr/>
          </p:nvSpPr>
          <p:spPr>
            <a:xfrm rot="10800000">
              <a:off x="343825" y="4290619"/>
              <a:ext cx="333300" cy="2883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3" name="Google Shape;232;p10"/>
            <p:cNvSpPr/>
            <p:nvPr/>
          </p:nvSpPr>
          <p:spPr>
            <a:xfrm rot="10800000">
              <a:off x="7891383" y="4473451"/>
              <a:ext cx="421500" cy="3651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4" name="Google Shape;233;p10"/>
            <p:cNvSpPr/>
            <p:nvPr/>
          </p:nvSpPr>
          <p:spPr>
            <a:xfrm>
              <a:off x="7800077" y="94976"/>
              <a:ext cx="307200" cy="265800"/>
            </a:xfrm>
            <a:prstGeom prst="triangle">
              <a:avLst>
                <a:gd name="adj" fmla="val 50000"/>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5" name="Google Shape;234;p10"/>
            <p:cNvSpPr/>
            <p:nvPr/>
          </p:nvSpPr>
          <p:spPr>
            <a:xfrm>
              <a:off x="8578651" y="3939150"/>
              <a:ext cx="421500" cy="421500"/>
            </a:xfrm>
            <a:prstGeom prst="donut">
              <a:avLst>
                <a:gd name="adj" fmla="val 19671"/>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6" name="Google Shape;235;p10"/>
            <p:cNvSpPr/>
            <p:nvPr/>
          </p:nvSpPr>
          <p:spPr>
            <a:xfrm>
              <a:off x="888873" y="4577655"/>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7" name="Google Shape;236;p10"/>
            <p:cNvSpPr/>
            <p:nvPr/>
          </p:nvSpPr>
          <p:spPr>
            <a:xfrm rot="10800000">
              <a:off x="47429" y="4473462"/>
              <a:ext cx="621103" cy="475235"/>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8" name="Google Shape;237;p10"/>
            <p:cNvSpPr/>
            <p:nvPr/>
          </p:nvSpPr>
          <p:spPr>
            <a:xfrm rot="7294922">
              <a:off x="8507862" y="1506795"/>
              <a:ext cx="486330" cy="462608"/>
            </a:xfrm>
            <a:prstGeom prst="pentagon">
              <a:avLst>
                <a:gd name="hf" fmla="val 105146"/>
                <a:gd name="vf" fmla="val 110557"/>
              </a:avLst>
            </a:prstGeom>
            <a:noFill/>
            <a:ln w="952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9" name="Google Shape;238;p10"/>
            <p:cNvSpPr/>
            <p:nvPr/>
          </p:nvSpPr>
          <p:spPr>
            <a:xfrm rot="1902">
              <a:off x="-76804" y="1095525"/>
              <a:ext cx="542100" cy="515400"/>
            </a:xfrm>
            <a:prstGeom prst="pentagon">
              <a:avLst>
                <a:gd name="hf" fmla="val 105146"/>
                <a:gd name="vf" fmla="val 110557"/>
              </a:avLst>
            </a:prstGeom>
            <a:noFill/>
            <a:ln w="28575" cap="flat" cmpd="sng">
              <a:solidFill>
                <a:srgbClr val="C20E9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0" name="Google Shape;239;p10"/>
            <p:cNvSpPr/>
            <p:nvPr/>
          </p:nvSpPr>
          <p:spPr>
            <a:xfrm>
              <a:off x="8217614" y="4442536"/>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71" name="Google Shape;240;p10"/>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ct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67"/>
        <p:cNvGrpSpPr/>
        <p:nvPr/>
      </p:nvGrpSpPr>
      <p:grpSpPr>
        <a:xfrm>
          <a:off x="0" y="0"/>
          <a:ext cx="0" cy="0"/>
          <a:chOff x="0" y="0"/>
          <a:chExt cx="0" cy="0"/>
        </a:xfrm>
      </p:grpSpPr>
      <p:grpSp>
        <p:nvGrpSpPr>
          <p:cNvPr id="20" name="Google Shape;168;p8"/>
          <p:cNvGrpSpPr/>
          <p:nvPr/>
        </p:nvGrpSpPr>
        <p:grpSpPr>
          <a:xfrm>
            <a:off x="-76804" y="-364106"/>
            <a:ext cx="9492216" cy="5864919"/>
            <a:chOff x="-76804" y="-364106"/>
            <a:chExt cx="9492216" cy="5864919"/>
          </a:xfrm>
        </p:grpSpPr>
        <p:sp>
          <p:nvSpPr>
            <p:cNvPr id="1048579" name="Google Shape;169;p8"/>
            <p:cNvSpPr/>
            <p:nvPr/>
          </p:nvSpPr>
          <p:spPr>
            <a:xfrm>
              <a:off x="0" y="0"/>
              <a:ext cx="9144000" cy="1147800"/>
            </a:xfrm>
            <a:prstGeom prst="rect">
              <a:avLst/>
            </a:prstGeom>
            <a:solidFill>
              <a:srgbClr val="0E0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0" name="Google Shape;170;p8"/>
            <p:cNvSpPr/>
            <p:nvPr/>
          </p:nvSpPr>
          <p:spPr>
            <a:xfrm>
              <a:off x="4343698" y="910730"/>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1" name="Google Shape;171;p8"/>
            <p:cNvSpPr/>
            <p:nvPr/>
          </p:nvSpPr>
          <p:spPr>
            <a:xfrm>
              <a:off x="8312875" y="-85400"/>
              <a:ext cx="542100" cy="542100"/>
            </a:xfrm>
            <a:prstGeom prst="ellipse">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2" name="Google Shape;172;p8"/>
            <p:cNvSpPr/>
            <p:nvPr/>
          </p:nvSpPr>
          <p:spPr>
            <a:xfrm rot="-899646">
              <a:off x="776862" y="-262199"/>
              <a:ext cx="900976" cy="856085"/>
            </a:xfrm>
            <a:prstGeom prst="pentagon">
              <a:avLst>
                <a:gd name="hf" fmla="val 105146"/>
                <a:gd name="vf" fmla="val 110557"/>
              </a:avLst>
            </a:prstGeom>
            <a:solidFill>
              <a:srgbClr val="432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3" name="Google Shape;173;p8"/>
            <p:cNvSpPr/>
            <p:nvPr/>
          </p:nvSpPr>
          <p:spPr>
            <a:xfrm rot="1763">
              <a:off x="8737998" y="3634823"/>
              <a:ext cx="585000" cy="556500"/>
            </a:xfrm>
            <a:prstGeom prst="pentagon">
              <a:avLst>
                <a:gd name="hf" fmla="val 105146"/>
                <a:gd name="vf" fmla="val 110557"/>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4" name="Google Shape;174;p8"/>
            <p:cNvSpPr/>
            <p:nvPr/>
          </p:nvSpPr>
          <p:spPr>
            <a:xfrm rot="10800000">
              <a:off x="90420" y="4650313"/>
              <a:ext cx="983100" cy="850500"/>
            </a:xfrm>
            <a:prstGeom prst="triangle">
              <a:avLst>
                <a:gd name="adj" fmla="val 50000"/>
              </a:avLst>
            </a:prstGeom>
            <a:solidFill>
              <a:srgbClr val="513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5" name="Google Shape;175;p8"/>
            <p:cNvSpPr/>
            <p:nvPr/>
          </p:nvSpPr>
          <p:spPr>
            <a:xfrm>
              <a:off x="8578650" y="858649"/>
              <a:ext cx="836762" cy="836762"/>
            </a:xfrm>
            <a:custGeom>
              <a:avLst/>
              <a:gdLst/>
              <a:ahLst/>
              <a:cxnLst/>
              <a:rect l="l" t="t" r="r" b="b"/>
              <a:pathLst>
                <a:path w="73610" h="73610" extrusionOk="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B4C2"/>
                </a:solidFill>
              </a:endParaRPr>
            </a:p>
          </p:txBody>
        </p:sp>
        <p:sp>
          <p:nvSpPr>
            <p:cNvPr id="1048586" name="Google Shape;176;p8"/>
            <p:cNvSpPr/>
            <p:nvPr/>
          </p:nvSpPr>
          <p:spPr>
            <a:xfrm>
              <a:off x="588219" y="-85402"/>
              <a:ext cx="421500" cy="4215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7" name="Google Shape;177;p8"/>
            <p:cNvSpPr/>
            <p:nvPr/>
          </p:nvSpPr>
          <p:spPr>
            <a:xfrm rot="10800000">
              <a:off x="-76796" y="3768356"/>
              <a:ext cx="393900" cy="374400"/>
            </a:xfrm>
            <a:prstGeom prst="pentagon">
              <a:avLst>
                <a:gd name="hf" fmla="val 105146"/>
                <a:gd name="vf" fmla="val 110557"/>
              </a:avLst>
            </a:prstGeom>
            <a:noFill/>
            <a:ln w="76200" cap="flat" cmpd="sng">
              <a:solidFill>
                <a:srgbClr val="6D9EEB"/>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8" name="Google Shape;178;p8"/>
            <p:cNvSpPr/>
            <p:nvPr/>
          </p:nvSpPr>
          <p:spPr>
            <a:xfrm>
              <a:off x="8092376" y="131852"/>
              <a:ext cx="983100" cy="983100"/>
            </a:xfrm>
            <a:prstGeom prst="ellipse">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9" name="Google Shape;179;p8"/>
            <p:cNvSpPr/>
            <p:nvPr/>
          </p:nvSpPr>
          <p:spPr>
            <a:xfrm>
              <a:off x="100477" y="456711"/>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0" name="Google Shape;180;p8"/>
            <p:cNvSpPr/>
            <p:nvPr/>
          </p:nvSpPr>
          <p:spPr>
            <a:xfrm>
              <a:off x="133504" y="-85397"/>
              <a:ext cx="231300" cy="231300"/>
            </a:xfrm>
            <a:prstGeom prst="ellipse">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1" name="Google Shape;181;p8"/>
            <p:cNvSpPr/>
            <p:nvPr/>
          </p:nvSpPr>
          <p:spPr>
            <a:xfrm rot="10800000">
              <a:off x="343825" y="4290619"/>
              <a:ext cx="333300" cy="288300"/>
            </a:xfrm>
            <a:prstGeom prst="triangle">
              <a:avLst>
                <a:gd name="adj" fmla="val 50000"/>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2" name="Google Shape;182;p8"/>
            <p:cNvSpPr/>
            <p:nvPr/>
          </p:nvSpPr>
          <p:spPr>
            <a:xfrm rot="10800000">
              <a:off x="7891383" y="4473451"/>
              <a:ext cx="421500" cy="365100"/>
            </a:xfrm>
            <a:prstGeom prst="triangle">
              <a:avLst>
                <a:gd name="adj" fmla="val 50000"/>
              </a:avLst>
            </a:prstGeom>
            <a:noFill/>
            <a:ln w="9525" cap="flat" cmpd="sng">
              <a:solidFill>
                <a:srgbClr val="FF99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3" name="Google Shape;183;p8"/>
            <p:cNvSpPr/>
            <p:nvPr/>
          </p:nvSpPr>
          <p:spPr>
            <a:xfrm>
              <a:off x="7800077" y="94976"/>
              <a:ext cx="307200" cy="265800"/>
            </a:xfrm>
            <a:prstGeom prst="triangle">
              <a:avLst>
                <a:gd name="adj" fmla="val 50000"/>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4" name="Google Shape;184;p8"/>
            <p:cNvSpPr/>
            <p:nvPr/>
          </p:nvSpPr>
          <p:spPr>
            <a:xfrm>
              <a:off x="8578651" y="3939150"/>
              <a:ext cx="421500" cy="421500"/>
            </a:xfrm>
            <a:prstGeom prst="donut">
              <a:avLst>
                <a:gd name="adj" fmla="val 19671"/>
              </a:avLst>
            </a:prstGeom>
            <a:solidFill>
              <a:srgbClr val="C20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5" name="Google Shape;185;p8"/>
            <p:cNvSpPr/>
            <p:nvPr/>
          </p:nvSpPr>
          <p:spPr>
            <a:xfrm>
              <a:off x="888873" y="4577655"/>
              <a:ext cx="456600" cy="4566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6" name="Google Shape;186;p8"/>
            <p:cNvSpPr/>
            <p:nvPr/>
          </p:nvSpPr>
          <p:spPr>
            <a:xfrm rot="10800000">
              <a:off x="47429" y="4473462"/>
              <a:ext cx="621103" cy="475235"/>
            </a:xfrm>
            <a:custGeom>
              <a:avLst/>
              <a:gdLst/>
              <a:ahLst/>
              <a:cxnLst/>
              <a:rect l="l" t="t" r="r" b="b"/>
              <a:pathLst>
                <a:path w="88634" h="67818" extrusionOk="0">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7" name="Google Shape;187;p8"/>
            <p:cNvSpPr/>
            <p:nvPr/>
          </p:nvSpPr>
          <p:spPr>
            <a:xfrm rot="7294922">
              <a:off x="8507862" y="1506795"/>
              <a:ext cx="486330" cy="462608"/>
            </a:xfrm>
            <a:prstGeom prst="pentagon">
              <a:avLst>
                <a:gd name="hf" fmla="val 105146"/>
                <a:gd name="vf" fmla="val 110557"/>
              </a:avLst>
            </a:prstGeom>
            <a:noFill/>
            <a:ln w="952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8" name="Google Shape;188;p8"/>
            <p:cNvSpPr/>
            <p:nvPr/>
          </p:nvSpPr>
          <p:spPr>
            <a:xfrm rot="1902">
              <a:off x="-76804" y="1095525"/>
              <a:ext cx="542100" cy="515400"/>
            </a:xfrm>
            <a:prstGeom prst="pentagon">
              <a:avLst>
                <a:gd name="hf" fmla="val 105146"/>
                <a:gd name="vf" fmla="val 110557"/>
              </a:avLst>
            </a:prstGeom>
            <a:noFill/>
            <a:ln w="28575" cap="flat" cmpd="sng">
              <a:solidFill>
                <a:srgbClr val="C20E9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9" name="Google Shape;189;p8"/>
            <p:cNvSpPr/>
            <p:nvPr/>
          </p:nvSpPr>
          <p:spPr>
            <a:xfrm>
              <a:off x="8217614" y="4442536"/>
              <a:ext cx="885029" cy="885029"/>
            </a:xfrm>
            <a:custGeom>
              <a:avLst/>
              <a:gdLst/>
              <a:ahLst/>
              <a:cxnLst/>
              <a:rect l="l" t="t" r="r" b="b"/>
              <a:pathLst>
                <a:path w="75903" h="75903" extrusionOk="0">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0" name="Google Shape;190;p8"/>
            <p:cNvSpPr/>
            <p:nvPr/>
          </p:nvSpPr>
          <p:spPr>
            <a:xfrm rot="10800000">
              <a:off x="4456350" y="1058785"/>
              <a:ext cx="231300" cy="200100"/>
            </a:xfrm>
            <a:prstGeom prst="triangle">
              <a:avLst>
                <a:gd name="adj" fmla="val 50000"/>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01" name="Google Shape;191;p8"/>
          <p:cNvSpPr txBox="1">
            <a:spLocks noGrp="1"/>
          </p:cNvSpPr>
          <p:nvPr>
            <p:ph type="title"/>
          </p:nvPr>
        </p:nvSpPr>
        <p:spPr>
          <a:xfrm>
            <a:off x="2047950" y="0"/>
            <a:ext cx="5048100" cy="11478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lvl1pPr>
            <a:lvl2pPr lvl="1">
              <a:spcBef>
                <a:spcPts val="0"/>
              </a:spcBef>
              <a:spcAft>
                <a:spcPts val="0"/>
              </a:spcAft>
              <a:buSzPts val="1800"/>
              <a:buNone/>
            </a:lvl2pPr>
            <a:lvl3pPr lvl="2">
              <a:spcBef>
                <a:spcPts val="0"/>
              </a:spcBef>
              <a:spcAft>
                <a:spcPts val="0"/>
              </a:spcAft>
              <a:buSzPts val="1800"/>
              <a:buNone/>
            </a:lvl3pPr>
            <a:lvl4pPr lvl="3">
              <a:spcBef>
                <a:spcPts val="0"/>
              </a:spcBef>
              <a:spcAft>
                <a:spcPts val="0"/>
              </a:spcAft>
              <a:buSzPts val="1800"/>
              <a:buNone/>
            </a:lvl4pPr>
            <a:lvl5pPr lvl="4">
              <a:spcBef>
                <a:spcPts val="0"/>
              </a:spcBef>
              <a:spcAft>
                <a:spcPts val="0"/>
              </a:spcAft>
              <a:buSzPts val="1800"/>
              <a:buNone/>
            </a:lvl5pPr>
            <a:lvl6pPr lvl="5">
              <a:spcBef>
                <a:spcPts val="0"/>
              </a:spcBef>
              <a:spcAft>
                <a:spcPts val="0"/>
              </a:spcAft>
              <a:buSzPts val="1800"/>
              <a:buNone/>
            </a:lvl6pPr>
            <a:lvl7pPr lvl="6">
              <a:spcBef>
                <a:spcPts val="0"/>
              </a:spcBef>
              <a:spcAft>
                <a:spcPts val="0"/>
              </a:spcAft>
              <a:buSzPts val="1800"/>
              <a:buNone/>
            </a:lvl7pPr>
            <a:lvl8pPr lvl="7">
              <a:spcBef>
                <a:spcPts val="0"/>
              </a:spcBef>
              <a:spcAft>
                <a:spcPts val="0"/>
              </a:spcAft>
              <a:buSzPts val="1800"/>
              <a:buNone/>
            </a:lvl8pPr>
            <a:lvl9pPr lvl="8">
              <a:spcBef>
                <a:spcPts val="0"/>
              </a:spcBef>
              <a:spcAft>
                <a:spcPts val="0"/>
              </a:spcAft>
              <a:buSzPts val="1800"/>
              <a:buNone/>
            </a:lvl9pPr>
          </a:lstStyle>
          <a:p>
            <a:endParaRPr/>
          </a:p>
        </p:txBody>
      </p:sp>
      <p:sp>
        <p:nvSpPr>
          <p:cNvPr id="1048602" name="Google Shape;192;p8"/>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ctr" rtl="0">
              <a:spcBef>
                <a:spcPts val="0"/>
              </a:spcBef>
              <a:spcAft>
                <a:spcPts val="0"/>
              </a:spcAft>
              <a:buNone/>
            </a:pPr>
            <a:fld id="{00000000-1234-1234-1234-123412341234}" type="slidenum">
              <a:rPr lang="en"/>
              <a:t>‹#›</a:t>
            </a:fld>
            <a:endParaRPr lang="en"/>
          </a:p>
        </p:txBody>
      </p:sp>
    </p:spTree>
    <p:extLst>
      <p:ext uri="{BB962C8B-B14F-4D97-AF65-F5344CB8AC3E}">
        <p14:creationId xmlns:p14="http://schemas.microsoft.com/office/powerpoint/2010/main" val="3937601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432E64"/>
        </a:solidFill>
        <a:effectLst/>
      </p:bgPr>
    </p:bg>
    <p:spTree>
      <p:nvGrpSpPr>
        <p:cNvPr id="1" name="Shape 5"/>
        <p:cNvGrpSpPr/>
        <p:nvPr/>
      </p:nvGrpSpPr>
      <p:grpSpPr>
        <a:xfrm>
          <a:off x="0" y="0"/>
          <a:ext cx="0" cy="0"/>
          <a:chOff x="0" y="0"/>
          <a:chExt cx="0" cy="0"/>
        </a:xfrm>
      </p:grpSpPr>
      <p:sp>
        <p:nvSpPr>
          <p:cNvPr id="1048576" name="Google Shape;6;p1"/>
          <p:cNvSpPr txBox="1">
            <a:spLocks noGrp="1"/>
          </p:cNvSpPr>
          <p:nvPr>
            <p:ph type="title"/>
          </p:nvPr>
        </p:nvSpPr>
        <p:spPr>
          <a:xfrm>
            <a:off x="2047950" y="0"/>
            <a:ext cx="5048100" cy="11478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1pPr>
            <a:lvl2pPr lvl="1"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2pPr>
            <a:lvl3pPr lvl="2"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3pPr>
            <a:lvl4pPr lvl="3"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4pPr>
            <a:lvl5pPr lvl="4"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5pPr>
            <a:lvl6pPr lvl="5"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6pPr>
            <a:lvl7pPr lvl="6"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7pPr>
            <a:lvl8pPr lvl="7"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8pPr>
            <a:lvl9pPr lvl="8"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9pPr>
          </a:lstStyle>
          <a:p>
            <a:endParaRPr/>
          </a:p>
        </p:txBody>
      </p:sp>
      <p:sp>
        <p:nvSpPr>
          <p:cNvPr id="1048577" name="Google Shape;7;p1"/>
          <p:cNvSpPr txBox="1">
            <a:spLocks noGrp="1"/>
          </p:cNvSpPr>
          <p:nvPr>
            <p:ph type="body" idx="1"/>
          </p:nvPr>
        </p:nvSpPr>
        <p:spPr>
          <a:xfrm>
            <a:off x="1750800" y="1513000"/>
            <a:ext cx="5642400" cy="30999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1pPr>
            <a:lvl2pPr marL="914400" lvl="1"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2pPr>
            <a:lvl3pPr marL="1371600" lvl="2"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3pPr>
            <a:lvl4pPr marL="1828800" lvl="3"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4pPr>
            <a:lvl5pPr marL="2286000" lvl="4"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5pPr>
            <a:lvl6pPr marL="2743200" lvl="5"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6pPr>
            <a:lvl7pPr marL="3200400" lvl="6"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7pPr>
            <a:lvl8pPr marL="3657600" lvl="7"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8pPr>
            <a:lvl9pPr marL="4114800" lvl="8" indent="-355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9pPr>
          </a:lstStyle>
          <a:p>
            <a:endParaRPr/>
          </a:p>
        </p:txBody>
      </p:sp>
      <p:sp>
        <p:nvSpPr>
          <p:cNvPr id="1048578" name="Google Shape;8;p1"/>
          <p:cNvSpPr txBox="1">
            <a:spLocks noGrp="1"/>
          </p:cNvSpPr>
          <p:nvPr>
            <p:ph type="sldNum" idx="12"/>
          </p:nvPr>
        </p:nvSpPr>
        <p:spPr>
          <a:xfrm>
            <a:off x="4297650" y="4778750"/>
            <a:ext cx="548700" cy="364800"/>
          </a:xfrm>
          <a:prstGeom prst="rect">
            <a:avLst/>
          </a:prstGeom>
          <a:noFill/>
          <a:ln>
            <a:noFill/>
          </a:ln>
        </p:spPr>
        <p:txBody>
          <a:bodyPr spcFirstLastPara="1" wrap="square" lIns="91425" tIns="91425" rIns="91425" bIns="91425" anchor="t" anchorCtr="0">
            <a:noAutofit/>
          </a:bodyPr>
          <a:lstStyle>
            <a:lvl1pPr lvl="0" algn="ctr">
              <a:buNone/>
              <a:defRPr sz="1200">
                <a:solidFill>
                  <a:srgbClr val="8E7CC3"/>
                </a:solidFill>
                <a:latin typeface="Nixie One"/>
                <a:ea typeface="Nixie One"/>
                <a:cs typeface="Nixie One"/>
                <a:sym typeface="Nixie One"/>
              </a:defRPr>
            </a:lvl1pPr>
            <a:lvl2pPr lvl="1" algn="ctr">
              <a:buNone/>
              <a:defRPr sz="1200">
                <a:solidFill>
                  <a:srgbClr val="8E7CC3"/>
                </a:solidFill>
                <a:latin typeface="Nixie One"/>
                <a:ea typeface="Nixie One"/>
                <a:cs typeface="Nixie One"/>
                <a:sym typeface="Nixie One"/>
              </a:defRPr>
            </a:lvl2pPr>
            <a:lvl3pPr lvl="2" algn="ctr">
              <a:buNone/>
              <a:defRPr sz="1200">
                <a:solidFill>
                  <a:srgbClr val="8E7CC3"/>
                </a:solidFill>
                <a:latin typeface="Nixie One"/>
                <a:ea typeface="Nixie One"/>
                <a:cs typeface="Nixie One"/>
                <a:sym typeface="Nixie One"/>
              </a:defRPr>
            </a:lvl3pPr>
            <a:lvl4pPr lvl="3" algn="ctr">
              <a:buNone/>
              <a:defRPr sz="1200">
                <a:solidFill>
                  <a:srgbClr val="8E7CC3"/>
                </a:solidFill>
                <a:latin typeface="Nixie One"/>
                <a:ea typeface="Nixie One"/>
                <a:cs typeface="Nixie One"/>
                <a:sym typeface="Nixie One"/>
              </a:defRPr>
            </a:lvl4pPr>
            <a:lvl5pPr lvl="4" algn="ctr">
              <a:buNone/>
              <a:defRPr sz="1200">
                <a:solidFill>
                  <a:srgbClr val="8E7CC3"/>
                </a:solidFill>
                <a:latin typeface="Nixie One"/>
                <a:ea typeface="Nixie One"/>
                <a:cs typeface="Nixie One"/>
                <a:sym typeface="Nixie One"/>
              </a:defRPr>
            </a:lvl5pPr>
            <a:lvl6pPr lvl="5" algn="ctr">
              <a:buNone/>
              <a:defRPr sz="1200">
                <a:solidFill>
                  <a:srgbClr val="8E7CC3"/>
                </a:solidFill>
                <a:latin typeface="Nixie One"/>
                <a:ea typeface="Nixie One"/>
                <a:cs typeface="Nixie One"/>
                <a:sym typeface="Nixie One"/>
              </a:defRPr>
            </a:lvl6pPr>
            <a:lvl7pPr lvl="6" algn="ctr">
              <a:buNone/>
              <a:defRPr sz="1200">
                <a:solidFill>
                  <a:srgbClr val="8E7CC3"/>
                </a:solidFill>
                <a:latin typeface="Nixie One"/>
                <a:ea typeface="Nixie One"/>
                <a:cs typeface="Nixie One"/>
                <a:sym typeface="Nixie One"/>
              </a:defRPr>
            </a:lvl7pPr>
            <a:lvl8pPr lvl="7" algn="ctr">
              <a:buNone/>
              <a:defRPr sz="1200">
                <a:solidFill>
                  <a:srgbClr val="8E7CC3"/>
                </a:solidFill>
                <a:latin typeface="Nixie One"/>
                <a:ea typeface="Nixie One"/>
                <a:cs typeface="Nixie One"/>
                <a:sym typeface="Nixie One"/>
              </a:defRPr>
            </a:lvl8pPr>
            <a:lvl9pPr lvl="8" algn="ctr">
              <a:buNone/>
              <a:defRPr sz="1200">
                <a:solidFill>
                  <a:srgbClr val="8E7CC3"/>
                </a:solidFill>
                <a:latin typeface="Nixie One"/>
                <a:ea typeface="Nixie One"/>
                <a:cs typeface="Nixie One"/>
                <a:sym typeface="Nixie One"/>
              </a:defRPr>
            </a:lvl9pPr>
          </a:lstStyle>
          <a:p>
            <a:pPr marL="0" lvl="0" indent="0" algn="ctr" rtl="0">
              <a:spcBef>
                <a:spcPts val="0"/>
              </a:spcBef>
              <a:spcAft>
                <a:spcPts val="0"/>
              </a:spcAft>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1048664" name="Google Shape;268;p12"/>
          <p:cNvSpPr txBox="1">
            <a:spLocks noGrp="1"/>
          </p:cNvSpPr>
          <p:nvPr>
            <p:ph type="ctrTitle"/>
          </p:nvPr>
        </p:nvSpPr>
        <p:spPr>
          <a:xfrm>
            <a:off x="2878525" y="1991825"/>
            <a:ext cx="33870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Algoritma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lang="en"/>
          </a:p>
        </p:txBody>
      </p:sp>
      <p:sp>
        <p:nvSpPr>
          <p:cNvPr id="4" name="Google Shape;782;p45">
            <a:extLst>
              <a:ext uri="{FF2B5EF4-FFF2-40B4-BE49-F238E27FC236}">
                <a16:creationId xmlns:a16="http://schemas.microsoft.com/office/drawing/2014/main" id="{4C3BEF3E-9BDA-A016-0A3D-F38C0704F965}"/>
              </a:ext>
            </a:extLst>
          </p:cNvPr>
          <p:cNvSpPr txBox="1"/>
          <p:nvPr/>
        </p:nvSpPr>
        <p:spPr>
          <a:xfrm>
            <a:off x="1564227" y="3052058"/>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Runtutan (Sequence)</a:t>
            </a:r>
            <a:endParaRPr lang="en-US" sz="1200" b="1" dirty="0">
              <a:solidFill>
                <a:schemeClr val="lt1"/>
              </a:solidFill>
              <a:latin typeface="Inconsolata"/>
              <a:ea typeface="Inconsolata"/>
              <a:cs typeface="Inconsolata"/>
              <a:sym typeface="Inconsolata"/>
            </a:endParaRPr>
          </a:p>
        </p:txBody>
      </p:sp>
      <p:sp>
        <p:nvSpPr>
          <p:cNvPr id="5" name="Google Shape;769;p44">
            <a:extLst>
              <a:ext uri="{FF2B5EF4-FFF2-40B4-BE49-F238E27FC236}">
                <a16:creationId xmlns:a16="http://schemas.microsoft.com/office/drawing/2014/main" id="{A6652DC1-2DB1-1DBE-4C54-3A360D54D7A4}"/>
              </a:ext>
            </a:extLst>
          </p:cNvPr>
          <p:cNvSpPr/>
          <p:nvPr/>
        </p:nvSpPr>
        <p:spPr>
          <a:xfrm>
            <a:off x="1774183" y="1844183"/>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6" name="Google Shape;782;p45">
            <a:extLst>
              <a:ext uri="{FF2B5EF4-FFF2-40B4-BE49-F238E27FC236}">
                <a16:creationId xmlns:a16="http://schemas.microsoft.com/office/drawing/2014/main" id="{BC1C26F1-A80D-4C49-F648-3372246A75AA}"/>
              </a:ext>
            </a:extLst>
          </p:cNvPr>
          <p:cNvSpPr txBox="1"/>
          <p:nvPr/>
        </p:nvSpPr>
        <p:spPr>
          <a:xfrm>
            <a:off x="3994481" y="3052058"/>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Pemilihan (Selection)</a:t>
            </a:r>
            <a:endParaRPr lang="en-US" sz="1200" b="1" dirty="0">
              <a:solidFill>
                <a:schemeClr val="lt1"/>
              </a:solidFill>
              <a:latin typeface="Inconsolata"/>
              <a:ea typeface="Inconsolata"/>
              <a:cs typeface="Inconsolata"/>
              <a:sym typeface="Inconsolata"/>
            </a:endParaRPr>
          </a:p>
        </p:txBody>
      </p:sp>
      <p:sp>
        <p:nvSpPr>
          <p:cNvPr id="7" name="Google Shape;769;p44">
            <a:extLst>
              <a:ext uri="{FF2B5EF4-FFF2-40B4-BE49-F238E27FC236}">
                <a16:creationId xmlns:a16="http://schemas.microsoft.com/office/drawing/2014/main" id="{3C6E8AA6-1B26-32D1-FCDE-2527D0A21497}"/>
              </a:ext>
            </a:extLst>
          </p:cNvPr>
          <p:cNvSpPr/>
          <p:nvPr/>
        </p:nvSpPr>
        <p:spPr>
          <a:xfrm>
            <a:off x="4232283" y="1844183"/>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8" name="Google Shape;782;p45">
            <a:extLst>
              <a:ext uri="{FF2B5EF4-FFF2-40B4-BE49-F238E27FC236}">
                <a16:creationId xmlns:a16="http://schemas.microsoft.com/office/drawing/2014/main" id="{2B982FEA-88F3-3B6B-0692-0066A6B4F090}"/>
              </a:ext>
            </a:extLst>
          </p:cNvPr>
          <p:cNvSpPr txBox="1"/>
          <p:nvPr/>
        </p:nvSpPr>
        <p:spPr>
          <a:xfrm>
            <a:off x="6595358" y="3052057"/>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Perulangan (Repetition)</a:t>
            </a:r>
            <a:endParaRPr lang="en-US" sz="1200" b="1" dirty="0">
              <a:solidFill>
                <a:schemeClr val="lt1"/>
              </a:solidFill>
              <a:latin typeface="Inconsolata"/>
              <a:ea typeface="Inconsolata"/>
              <a:cs typeface="Inconsolata"/>
              <a:sym typeface="Inconsolata"/>
            </a:endParaRPr>
          </a:p>
        </p:txBody>
      </p:sp>
      <p:sp>
        <p:nvSpPr>
          <p:cNvPr id="9" name="Google Shape;769;p44">
            <a:extLst>
              <a:ext uri="{FF2B5EF4-FFF2-40B4-BE49-F238E27FC236}">
                <a16:creationId xmlns:a16="http://schemas.microsoft.com/office/drawing/2014/main" id="{D3F5D16B-B3AB-FF94-ED9C-D78187729325}"/>
              </a:ext>
            </a:extLst>
          </p:cNvPr>
          <p:cNvSpPr/>
          <p:nvPr/>
        </p:nvSpPr>
        <p:spPr>
          <a:xfrm>
            <a:off x="6833160" y="1844183"/>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11188408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lang="en"/>
          </a:p>
        </p:txBody>
      </p:sp>
      <p:sp>
        <p:nvSpPr>
          <p:cNvPr id="4" name="Google Shape;782;p45">
            <a:extLst>
              <a:ext uri="{FF2B5EF4-FFF2-40B4-BE49-F238E27FC236}">
                <a16:creationId xmlns:a16="http://schemas.microsoft.com/office/drawing/2014/main" id="{4C3BEF3E-9BDA-A016-0A3D-F38C0704F965}"/>
              </a:ext>
            </a:extLst>
          </p:cNvPr>
          <p:cNvSpPr txBox="1"/>
          <p:nvPr/>
        </p:nvSpPr>
        <p:spPr>
          <a:xfrm>
            <a:off x="2340576" y="839055"/>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Runtutan (Sequence)</a:t>
            </a:r>
            <a:endParaRPr lang="en-US" sz="1200" b="1" dirty="0">
              <a:solidFill>
                <a:schemeClr val="lt1"/>
              </a:solidFill>
              <a:latin typeface="Inconsolata"/>
              <a:ea typeface="Inconsolata"/>
              <a:cs typeface="Inconsolata"/>
              <a:sym typeface="Inconsolata"/>
            </a:endParaRPr>
          </a:p>
        </p:txBody>
      </p:sp>
      <p:sp>
        <p:nvSpPr>
          <p:cNvPr id="5" name="Google Shape;769;p44">
            <a:extLst>
              <a:ext uri="{FF2B5EF4-FFF2-40B4-BE49-F238E27FC236}">
                <a16:creationId xmlns:a16="http://schemas.microsoft.com/office/drawing/2014/main" id="{A6652DC1-2DB1-1DBE-4C54-3A360D54D7A4}"/>
              </a:ext>
            </a:extLst>
          </p:cNvPr>
          <p:cNvSpPr/>
          <p:nvPr/>
        </p:nvSpPr>
        <p:spPr>
          <a:xfrm>
            <a:off x="1661142" y="737781"/>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6" name="Google Shape;782;p45">
            <a:extLst>
              <a:ext uri="{FF2B5EF4-FFF2-40B4-BE49-F238E27FC236}">
                <a16:creationId xmlns:a16="http://schemas.microsoft.com/office/drawing/2014/main" id="{BC1C26F1-A80D-4C49-F648-3372246A75AA}"/>
              </a:ext>
            </a:extLst>
          </p:cNvPr>
          <p:cNvSpPr txBox="1"/>
          <p:nvPr/>
        </p:nvSpPr>
        <p:spPr>
          <a:xfrm>
            <a:off x="5425380" y="1870381"/>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Pemilihan (Selection)</a:t>
            </a:r>
            <a:endParaRPr lang="en-US" sz="1200" b="1" dirty="0">
              <a:solidFill>
                <a:schemeClr val="lt1"/>
              </a:solidFill>
              <a:latin typeface="Inconsolata"/>
              <a:ea typeface="Inconsolata"/>
              <a:cs typeface="Inconsolata"/>
              <a:sym typeface="Inconsolata"/>
            </a:endParaRPr>
          </a:p>
        </p:txBody>
      </p:sp>
      <p:sp>
        <p:nvSpPr>
          <p:cNvPr id="7" name="Google Shape;769;p44">
            <a:extLst>
              <a:ext uri="{FF2B5EF4-FFF2-40B4-BE49-F238E27FC236}">
                <a16:creationId xmlns:a16="http://schemas.microsoft.com/office/drawing/2014/main" id="{3C6E8AA6-1B26-32D1-FCDE-2527D0A21497}"/>
              </a:ext>
            </a:extLst>
          </p:cNvPr>
          <p:cNvSpPr/>
          <p:nvPr/>
        </p:nvSpPr>
        <p:spPr>
          <a:xfrm>
            <a:off x="4658974" y="1819745"/>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8" name="Google Shape;782;p45">
            <a:extLst>
              <a:ext uri="{FF2B5EF4-FFF2-40B4-BE49-F238E27FC236}">
                <a16:creationId xmlns:a16="http://schemas.microsoft.com/office/drawing/2014/main" id="{2B982FEA-88F3-3B6B-0692-0066A6B4F090}"/>
              </a:ext>
            </a:extLst>
          </p:cNvPr>
          <p:cNvSpPr txBox="1"/>
          <p:nvPr/>
        </p:nvSpPr>
        <p:spPr>
          <a:xfrm>
            <a:off x="2340576" y="2495582"/>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Perulangan (Repetition)</a:t>
            </a:r>
            <a:endParaRPr lang="en-US" sz="1200" b="1" dirty="0">
              <a:solidFill>
                <a:schemeClr val="lt1"/>
              </a:solidFill>
              <a:latin typeface="Inconsolata"/>
              <a:ea typeface="Inconsolata"/>
              <a:cs typeface="Inconsolata"/>
              <a:sym typeface="Inconsolata"/>
            </a:endParaRPr>
          </a:p>
        </p:txBody>
      </p:sp>
      <p:sp>
        <p:nvSpPr>
          <p:cNvPr id="9" name="Google Shape;769;p44">
            <a:extLst>
              <a:ext uri="{FF2B5EF4-FFF2-40B4-BE49-F238E27FC236}">
                <a16:creationId xmlns:a16="http://schemas.microsoft.com/office/drawing/2014/main" id="{D3F5D16B-B3AB-FF94-ED9C-D78187729325}"/>
              </a:ext>
            </a:extLst>
          </p:cNvPr>
          <p:cNvSpPr/>
          <p:nvPr/>
        </p:nvSpPr>
        <p:spPr>
          <a:xfrm>
            <a:off x="1661142" y="2444946"/>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
        <p:nvSpPr>
          <p:cNvPr id="2" name="Google Shape;782;p45">
            <a:extLst>
              <a:ext uri="{FF2B5EF4-FFF2-40B4-BE49-F238E27FC236}">
                <a16:creationId xmlns:a16="http://schemas.microsoft.com/office/drawing/2014/main" id="{C051CAE8-4AFB-3CBC-E47F-BC7CFA4664B3}"/>
              </a:ext>
            </a:extLst>
          </p:cNvPr>
          <p:cNvSpPr txBox="1"/>
          <p:nvPr/>
        </p:nvSpPr>
        <p:spPr>
          <a:xfrm>
            <a:off x="1310948" y="1464256"/>
            <a:ext cx="2524382"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 Struktur yang digunakan untuk mengerjakan jenis program yang pernyataannya sequential atau berurutan. Pada struktur ini, perintah yang diberikan secara beruntun atau berurutan baris per baris dimulai dari awal hingga akhir.</a:t>
            </a:r>
            <a:endParaRPr lang="en-US" sz="900" b="1" dirty="0">
              <a:solidFill>
                <a:schemeClr val="lt1"/>
              </a:solidFill>
              <a:latin typeface="Inconsolata"/>
              <a:ea typeface="Inconsolata"/>
              <a:cs typeface="Inconsolata"/>
              <a:sym typeface="Inconsolata"/>
            </a:endParaRPr>
          </a:p>
        </p:txBody>
      </p:sp>
      <p:sp>
        <p:nvSpPr>
          <p:cNvPr id="3" name="Google Shape;782;p45">
            <a:extLst>
              <a:ext uri="{FF2B5EF4-FFF2-40B4-BE49-F238E27FC236}">
                <a16:creationId xmlns:a16="http://schemas.microsoft.com/office/drawing/2014/main" id="{D57EEA27-CE35-3F5A-DF2A-D61BB8D55D13}"/>
              </a:ext>
            </a:extLst>
          </p:cNvPr>
          <p:cNvSpPr txBox="1"/>
          <p:nvPr/>
        </p:nvSpPr>
        <p:spPr>
          <a:xfrm>
            <a:off x="4658974" y="2599818"/>
            <a:ext cx="2524382" cy="1028045"/>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 Pemilihan dalam suatu algoritma adalah suatu kejadian yang baru akan terjadi bila suatu persyaratan dapat terpenuhi. Syarat adalah suatu instruksi dapat dilakukan apabila suatu syarat dapat terpenuhi, dan sebaliknya instruksi tidak akan dilaksanakan apabila suatu syarat tidak dapat terpenuhi. </a:t>
            </a:r>
            <a:endParaRPr lang="en-US" sz="900" b="1" dirty="0">
              <a:solidFill>
                <a:schemeClr val="lt1"/>
              </a:solidFill>
              <a:latin typeface="Inconsolata"/>
              <a:ea typeface="Inconsolata"/>
              <a:cs typeface="Inconsolata"/>
              <a:sym typeface="Inconsolata"/>
            </a:endParaRPr>
          </a:p>
        </p:txBody>
      </p:sp>
      <p:sp>
        <p:nvSpPr>
          <p:cNvPr id="10" name="Google Shape;782;p45">
            <a:extLst>
              <a:ext uri="{FF2B5EF4-FFF2-40B4-BE49-F238E27FC236}">
                <a16:creationId xmlns:a16="http://schemas.microsoft.com/office/drawing/2014/main" id="{B6CDAF7B-BFC4-378B-9F24-E20DE746A5B0}"/>
              </a:ext>
            </a:extLst>
          </p:cNvPr>
          <p:cNvSpPr txBox="1"/>
          <p:nvPr/>
        </p:nvSpPr>
        <p:spPr>
          <a:xfrm>
            <a:off x="1294900" y="3120783"/>
            <a:ext cx="2524382"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 Struktur perulangan adalah struktur yang melakukan pengulangan beberapa kali terhadap satu baris atau satu blok baris program. Perulangan akan dilakukan sesuai dengan persyaratan yang diberikan.</a:t>
            </a:r>
            <a:endParaRPr lang="en-US" sz="900" b="1"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37544204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95"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solidFill>
                  <a:srgbClr val="6D9EEB"/>
                </a:solidFill>
              </a:rPr>
              <a:t>5.</a:t>
            </a:r>
          </a:p>
          <a:p>
            <a:pPr marL="0" lvl="0" indent="0" algn="ctr" rtl="0">
              <a:spcBef>
                <a:spcPts val="0"/>
              </a:spcBef>
              <a:spcAft>
                <a:spcPts val="0"/>
              </a:spcAft>
              <a:buNone/>
            </a:pPr>
            <a:r>
              <a:rPr lang="en-US"/>
              <a:t>Jenis Algoritma</a:t>
            </a:r>
            <a:endParaRPr lang="en-US" dirty="0"/>
          </a:p>
        </p:txBody>
      </p:sp>
      <p:sp>
        <p:nvSpPr>
          <p:cNvPr id="1048696"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lang="en"/>
          </a:p>
        </p:txBody>
      </p:sp>
    </p:spTree>
    <p:extLst>
      <p:ext uri="{BB962C8B-B14F-4D97-AF65-F5344CB8AC3E}">
        <p14:creationId xmlns:p14="http://schemas.microsoft.com/office/powerpoint/2010/main" val="34740950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1048604" name="Google Shape;780;p4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13</a:t>
            </a:fld>
            <a:endParaRPr lang="en"/>
          </a:p>
        </p:txBody>
      </p:sp>
      <p:sp>
        <p:nvSpPr>
          <p:cNvPr id="1048609" name="Google Shape;769;p44"/>
          <p:cNvSpPr/>
          <p:nvPr/>
        </p:nvSpPr>
        <p:spPr>
          <a:xfrm>
            <a:off x="5133222" y="140854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4</a:t>
            </a:r>
            <a:endParaRPr lang="en-ID" sz="2600" dirty="0">
              <a:solidFill>
                <a:schemeClr val="lt1"/>
              </a:solidFill>
              <a:latin typeface="Inconsolata"/>
              <a:ea typeface="Inconsolata"/>
              <a:cs typeface="Inconsolata"/>
              <a:sym typeface="Inconsolata"/>
            </a:endParaRPr>
          </a:p>
        </p:txBody>
      </p:sp>
      <p:sp>
        <p:nvSpPr>
          <p:cNvPr id="1048610" name="Google Shape;769;p44"/>
          <p:cNvSpPr/>
          <p:nvPr/>
        </p:nvSpPr>
        <p:spPr>
          <a:xfrm>
            <a:off x="887538" y="3380561"/>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
        <p:nvSpPr>
          <p:cNvPr id="1048611" name="Google Shape;769;p44"/>
          <p:cNvSpPr/>
          <p:nvPr/>
        </p:nvSpPr>
        <p:spPr>
          <a:xfrm>
            <a:off x="887538" y="239013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1048612" name="Google Shape;769;p44"/>
          <p:cNvSpPr/>
          <p:nvPr/>
        </p:nvSpPr>
        <p:spPr>
          <a:xfrm>
            <a:off x="887538" y="139970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3" name="Google Shape;769;p44">
            <a:extLst>
              <a:ext uri="{FF2B5EF4-FFF2-40B4-BE49-F238E27FC236}">
                <a16:creationId xmlns:a16="http://schemas.microsoft.com/office/drawing/2014/main" id="{EC5B62F7-1CBE-F7AB-DF60-42C89304F5E8}"/>
              </a:ext>
            </a:extLst>
          </p:cNvPr>
          <p:cNvSpPr/>
          <p:nvPr/>
        </p:nvSpPr>
        <p:spPr>
          <a:xfrm>
            <a:off x="5133222" y="239013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5</a:t>
            </a:r>
            <a:endParaRPr lang="en-ID" sz="2600" dirty="0">
              <a:solidFill>
                <a:schemeClr val="lt1"/>
              </a:solidFill>
              <a:latin typeface="Inconsolata"/>
              <a:ea typeface="Inconsolata"/>
              <a:cs typeface="Inconsolata"/>
              <a:sym typeface="Inconsolata"/>
            </a:endParaRPr>
          </a:p>
        </p:txBody>
      </p:sp>
      <p:sp>
        <p:nvSpPr>
          <p:cNvPr id="2" name="Google Shape;769;p44">
            <a:extLst>
              <a:ext uri="{FF2B5EF4-FFF2-40B4-BE49-F238E27FC236}">
                <a16:creationId xmlns:a16="http://schemas.microsoft.com/office/drawing/2014/main" id="{5507E3FD-186C-FABB-E047-12BB91A12B25}"/>
              </a:ext>
            </a:extLst>
          </p:cNvPr>
          <p:cNvSpPr/>
          <p:nvPr/>
        </p:nvSpPr>
        <p:spPr>
          <a:xfrm>
            <a:off x="5133222" y="3336416"/>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6</a:t>
            </a:r>
            <a:endParaRPr lang="en-ID" sz="2600" dirty="0">
              <a:solidFill>
                <a:schemeClr val="lt1"/>
              </a:solidFill>
              <a:latin typeface="Inconsolata"/>
              <a:ea typeface="Inconsolata"/>
              <a:cs typeface="Inconsolata"/>
              <a:sym typeface="Inconsolata"/>
            </a:endParaRPr>
          </a:p>
        </p:txBody>
      </p:sp>
      <p:sp>
        <p:nvSpPr>
          <p:cNvPr id="5" name="Google Shape;782;p45">
            <a:extLst>
              <a:ext uri="{FF2B5EF4-FFF2-40B4-BE49-F238E27FC236}">
                <a16:creationId xmlns:a16="http://schemas.microsoft.com/office/drawing/2014/main" id="{AFEBB085-7198-F1C0-AC27-B847CABF0FAD}"/>
              </a:ext>
            </a:extLst>
          </p:cNvPr>
          <p:cNvSpPr txBox="1"/>
          <p:nvPr/>
        </p:nvSpPr>
        <p:spPr>
          <a:xfrm>
            <a:off x="1566972" y="1500973"/>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rekursif</a:t>
            </a:r>
            <a:endParaRPr lang="en-US" sz="1200" b="1" dirty="0">
              <a:solidFill>
                <a:schemeClr val="lt1"/>
              </a:solidFill>
              <a:latin typeface="Inconsolata"/>
              <a:ea typeface="Inconsolata"/>
              <a:cs typeface="Inconsolata"/>
              <a:sym typeface="Inconsolata"/>
            </a:endParaRPr>
          </a:p>
        </p:txBody>
      </p:sp>
      <p:sp>
        <p:nvSpPr>
          <p:cNvPr id="7" name="Google Shape;782;p45">
            <a:extLst>
              <a:ext uri="{FF2B5EF4-FFF2-40B4-BE49-F238E27FC236}">
                <a16:creationId xmlns:a16="http://schemas.microsoft.com/office/drawing/2014/main" id="{574BA18C-E00F-A221-E6D3-FEC11289F1C1}"/>
              </a:ext>
            </a:extLst>
          </p:cNvPr>
          <p:cNvSpPr txBox="1"/>
          <p:nvPr/>
        </p:nvSpPr>
        <p:spPr>
          <a:xfrm>
            <a:off x="1694545" y="2499764"/>
            <a:ext cx="1260491"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divide &amp; conquer.</a:t>
            </a:r>
            <a:endParaRPr lang="en-US" sz="1200" b="1" dirty="0">
              <a:solidFill>
                <a:schemeClr val="lt1"/>
              </a:solidFill>
              <a:latin typeface="Inconsolata"/>
              <a:ea typeface="Inconsolata"/>
              <a:cs typeface="Inconsolata"/>
              <a:sym typeface="Inconsolata"/>
            </a:endParaRPr>
          </a:p>
        </p:txBody>
      </p:sp>
      <p:sp>
        <p:nvSpPr>
          <p:cNvPr id="11" name="Google Shape;782;p45">
            <a:extLst>
              <a:ext uri="{FF2B5EF4-FFF2-40B4-BE49-F238E27FC236}">
                <a16:creationId xmlns:a16="http://schemas.microsoft.com/office/drawing/2014/main" id="{08573B95-9D05-953A-A5AD-F92F40BEFFC1}"/>
              </a:ext>
            </a:extLst>
          </p:cNvPr>
          <p:cNvSpPr txBox="1"/>
          <p:nvPr/>
        </p:nvSpPr>
        <p:spPr>
          <a:xfrm>
            <a:off x="1744702" y="3498555"/>
            <a:ext cx="1342265"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dynamic programming.</a:t>
            </a:r>
            <a:endParaRPr lang="en-US" sz="1200" b="1" dirty="0">
              <a:solidFill>
                <a:schemeClr val="lt1"/>
              </a:solidFill>
              <a:latin typeface="Inconsolata"/>
              <a:ea typeface="Inconsolata"/>
              <a:cs typeface="Inconsolata"/>
              <a:sym typeface="Inconsolata"/>
            </a:endParaRPr>
          </a:p>
        </p:txBody>
      </p:sp>
      <p:sp>
        <p:nvSpPr>
          <p:cNvPr id="12" name="Google Shape;782;p45">
            <a:extLst>
              <a:ext uri="{FF2B5EF4-FFF2-40B4-BE49-F238E27FC236}">
                <a16:creationId xmlns:a16="http://schemas.microsoft.com/office/drawing/2014/main" id="{1F056B83-BDB6-F533-7F68-1B68EBAC9DF6}"/>
              </a:ext>
            </a:extLst>
          </p:cNvPr>
          <p:cNvSpPr txBox="1"/>
          <p:nvPr/>
        </p:nvSpPr>
        <p:spPr>
          <a:xfrm>
            <a:off x="5997314" y="1500972"/>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greedy</a:t>
            </a:r>
            <a:endParaRPr lang="en-US" sz="1200" b="1" dirty="0">
              <a:solidFill>
                <a:schemeClr val="lt1"/>
              </a:solidFill>
              <a:latin typeface="Inconsolata"/>
              <a:ea typeface="Inconsolata"/>
              <a:cs typeface="Inconsolata"/>
              <a:sym typeface="Inconsolata"/>
            </a:endParaRPr>
          </a:p>
        </p:txBody>
      </p:sp>
      <p:sp>
        <p:nvSpPr>
          <p:cNvPr id="13" name="Google Shape;782;p45">
            <a:extLst>
              <a:ext uri="{FF2B5EF4-FFF2-40B4-BE49-F238E27FC236}">
                <a16:creationId xmlns:a16="http://schemas.microsoft.com/office/drawing/2014/main" id="{7CBFAA23-5A62-1FA3-AAB5-38F7008AE015}"/>
              </a:ext>
            </a:extLst>
          </p:cNvPr>
          <p:cNvSpPr txBox="1"/>
          <p:nvPr/>
        </p:nvSpPr>
        <p:spPr>
          <a:xfrm>
            <a:off x="6025129" y="2435442"/>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brute force.</a:t>
            </a:r>
            <a:endParaRPr lang="en-US" sz="1200" b="1" dirty="0">
              <a:solidFill>
                <a:schemeClr val="lt1"/>
              </a:solidFill>
              <a:latin typeface="Inconsolata"/>
              <a:ea typeface="Inconsolata"/>
              <a:cs typeface="Inconsolata"/>
              <a:sym typeface="Inconsolata"/>
            </a:endParaRPr>
          </a:p>
        </p:txBody>
      </p:sp>
      <p:sp>
        <p:nvSpPr>
          <p:cNvPr id="14" name="Google Shape;782;p45">
            <a:extLst>
              <a:ext uri="{FF2B5EF4-FFF2-40B4-BE49-F238E27FC236}">
                <a16:creationId xmlns:a16="http://schemas.microsoft.com/office/drawing/2014/main" id="{B6A5CA1B-0996-F9EA-C895-46C63868DFC0}"/>
              </a:ext>
            </a:extLst>
          </p:cNvPr>
          <p:cNvSpPr txBox="1"/>
          <p:nvPr/>
        </p:nvSpPr>
        <p:spPr>
          <a:xfrm>
            <a:off x="6027294" y="3369912"/>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backtracking.</a:t>
            </a:r>
            <a:endParaRPr lang="en-US" sz="1200" b="1"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7667013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1048604" name="Google Shape;780;p4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lang="en"/>
          </a:p>
        </p:txBody>
      </p:sp>
      <p:sp>
        <p:nvSpPr>
          <p:cNvPr id="1048605" name="Google Shape;782;p45"/>
          <p:cNvSpPr txBox="1"/>
          <p:nvPr/>
        </p:nvSpPr>
        <p:spPr>
          <a:xfrm>
            <a:off x="1916057" y="145033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rekursif adalah algoritma yang memecahkan masalah dengan memecahnya menjadi sub-masalah yang lebih kecil dan serupa, dan kemudian memecahkan sub-masalah tersebut secara rekursif. </a:t>
            </a:r>
            <a:endParaRPr lang="en-US" sz="900" b="1" dirty="0">
              <a:solidFill>
                <a:schemeClr val="lt1"/>
              </a:solidFill>
              <a:latin typeface="Inconsolata"/>
              <a:ea typeface="Inconsolata"/>
              <a:cs typeface="Inconsolata"/>
              <a:sym typeface="Inconsolata"/>
            </a:endParaRPr>
          </a:p>
        </p:txBody>
      </p:sp>
      <p:sp>
        <p:nvSpPr>
          <p:cNvPr id="1048609" name="Google Shape;769;p44"/>
          <p:cNvSpPr/>
          <p:nvPr/>
        </p:nvSpPr>
        <p:spPr>
          <a:xfrm>
            <a:off x="5133222" y="140854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4</a:t>
            </a:r>
            <a:endParaRPr lang="en-ID" sz="2600" dirty="0">
              <a:solidFill>
                <a:schemeClr val="lt1"/>
              </a:solidFill>
              <a:latin typeface="Inconsolata"/>
              <a:ea typeface="Inconsolata"/>
              <a:cs typeface="Inconsolata"/>
              <a:sym typeface="Inconsolata"/>
            </a:endParaRPr>
          </a:p>
        </p:txBody>
      </p:sp>
      <p:sp>
        <p:nvSpPr>
          <p:cNvPr id="1048610" name="Google Shape;769;p44"/>
          <p:cNvSpPr/>
          <p:nvPr/>
        </p:nvSpPr>
        <p:spPr>
          <a:xfrm>
            <a:off x="887538" y="3380561"/>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
        <p:nvSpPr>
          <p:cNvPr id="1048611" name="Google Shape;769;p44"/>
          <p:cNvSpPr/>
          <p:nvPr/>
        </p:nvSpPr>
        <p:spPr>
          <a:xfrm>
            <a:off x="887538" y="239013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1048612" name="Google Shape;769;p44"/>
          <p:cNvSpPr/>
          <p:nvPr/>
        </p:nvSpPr>
        <p:spPr>
          <a:xfrm>
            <a:off x="887538" y="139970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3" name="Google Shape;769;p44">
            <a:extLst>
              <a:ext uri="{FF2B5EF4-FFF2-40B4-BE49-F238E27FC236}">
                <a16:creationId xmlns:a16="http://schemas.microsoft.com/office/drawing/2014/main" id="{EC5B62F7-1CBE-F7AB-DF60-42C89304F5E8}"/>
              </a:ext>
            </a:extLst>
          </p:cNvPr>
          <p:cNvSpPr/>
          <p:nvPr/>
        </p:nvSpPr>
        <p:spPr>
          <a:xfrm>
            <a:off x="5133222" y="239013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5</a:t>
            </a:r>
            <a:endParaRPr lang="en-ID" sz="2600" dirty="0">
              <a:solidFill>
                <a:schemeClr val="lt1"/>
              </a:solidFill>
              <a:latin typeface="Inconsolata"/>
              <a:ea typeface="Inconsolata"/>
              <a:cs typeface="Inconsolata"/>
              <a:sym typeface="Inconsolata"/>
            </a:endParaRPr>
          </a:p>
        </p:txBody>
      </p:sp>
      <p:sp>
        <p:nvSpPr>
          <p:cNvPr id="6" name="Google Shape;782;p45">
            <a:extLst>
              <a:ext uri="{FF2B5EF4-FFF2-40B4-BE49-F238E27FC236}">
                <a16:creationId xmlns:a16="http://schemas.microsoft.com/office/drawing/2014/main" id="{E78EF705-50ED-482E-B070-199E88D7392C}"/>
              </a:ext>
            </a:extLst>
          </p:cNvPr>
          <p:cNvSpPr txBox="1"/>
          <p:nvPr/>
        </p:nvSpPr>
        <p:spPr>
          <a:xfrm>
            <a:off x="1916056" y="239337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divide and conquer memecah masalah menjadi beberapa sub aasalah yang lebih kecil, memecahkan sub-masalah tersebut secara rekursif, </a:t>
            </a:r>
          </a:p>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dan kemudian menggabungkan hasilnya untuk mendapatkan solusi akhir. </a:t>
            </a:r>
            <a:endParaRPr lang="en-US" sz="900" b="1" dirty="0">
              <a:solidFill>
                <a:schemeClr val="lt1"/>
              </a:solidFill>
              <a:latin typeface="Inconsolata"/>
              <a:ea typeface="Inconsolata"/>
              <a:cs typeface="Inconsolata"/>
              <a:sym typeface="Inconsolata"/>
            </a:endParaRPr>
          </a:p>
        </p:txBody>
      </p:sp>
      <p:sp>
        <p:nvSpPr>
          <p:cNvPr id="8" name="Google Shape;782;p45">
            <a:extLst>
              <a:ext uri="{FF2B5EF4-FFF2-40B4-BE49-F238E27FC236}">
                <a16:creationId xmlns:a16="http://schemas.microsoft.com/office/drawing/2014/main" id="{85098617-0173-5229-7A88-D225E074D8AC}"/>
              </a:ext>
            </a:extLst>
          </p:cNvPr>
          <p:cNvSpPr txBox="1"/>
          <p:nvPr/>
        </p:nvSpPr>
        <p:spPr>
          <a:xfrm>
            <a:off x="1916055" y="333641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dynamic programming memecahkan masalah dengan menyelesaikan sub-masalah dan menyimpan hasilnya agar tidak menghitung ulang sub-masalah yang sama. </a:t>
            </a:r>
            <a:endParaRPr lang="en-US" sz="900" b="1" dirty="0">
              <a:solidFill>
                <a:schemeClr val="lt1"/>
              </a:solidFill>
              <a:latin typeface="Inconsolata"/>
              <a:ea typeface="Inconsolata"/>
              <a:cs typeface="Inconsolata"/>
              <a:sym typeface="Inconsolata"/>
            </a:endParaRPr>
          </a:p>
        </p:txBody>
      </p:sp>
      <p:sp>
        <p:nvSpPr>
          <p:cNvPr id="9" name="Google Shape;782;p45">
            <a:extLst>
              <a:ext uri="{FF2B5EF4-FFF2-40B4-BE49-F238E27FC236}">
                <a16:creationId xmlns:a16="http://schemas.microsoft.com/office/drawing/2014/main" id="{E05A1BB0-31C5-4917-A38A-957025FC08BA}"/>
              </a:ext>
            </a:extLst>
          </p:cNvPr>
          <p:cNvSpPr txBox="1"/>
          <p:nvPr/>
        </p:nvSpPr>
        <p:spPr>
          <a:xfrm>
            <a:off x="6055110" y="1450335"/>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greedy memecahkan masalah dengan memilih langkah terbaik yang tersedia pada setiap tahap, dengan harapan bahwa pilihan lokal ini akan </a:t>
            </a:r>
          </a:p>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mengarah ke solusi global yang optimal. </a:t>
            </a:r>
            <a:endParaRPr lang="en-US" sz="900" b="1" dirty="0">
              <a:solidFill>
                <a:schemeClr val="lt1"/>
              </a:solidFill>
              <a:latin typeface="Inconsolata"/>
              <a:ea typeface="Inconsolata"/>
              <a:cs typeface="Inconsolata"/>
              <a:sym typeface="Inconsolata"/>
            </a:endParaRPr>
          </a:p>
        </p:txBody>
      </p:sp>
      <p:sp>
        <p:nvSpPr>
          <p:cNvPr id="10" name="Google Shape;782;p45">
            <a:extLst>
              <a:ext uri="{FF2B5EF4-FFF2-40B4-BE49-F238E27FC236}">
                <a16:creationId xmlns:a16="http://schemas.microsoft.com/office/drawing/2014/main" id="{ACD92974-6936-74F3-EE0E-28D42ED6C04D}"/>
              </a:ext>
            </a:extLst>
          </p:cNvPr>
          <p:cNvSpPr txBox="1"/>
          <p:nvPr/>
        </p:nvSpPr>
        <p:spPr>
          <a:xfrm>
            <a:off x="6055109" y="2390130"/>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brute force mencoba semua kemungkinan solusi untuk menemukan solusi yang tepat. </a:t>
            </a:r>
            <a:endParaRPr lang="en-US" sz="900" b="1" dirty="0">
              <a:solidFill>
                <a:schemeClr val="lt1"/>
              </a:solidFill>
              <a:latin typeface="Inconsolata"/>
              <a:ea typeface="Inconsolata"/>
              <a:cs typeface="Inconsolata"/>
              <a:sym typeface="Inconsolata"/>
            </a:endParaRPr>
          </a:p>
        </p:txBody>
      </p:sp>
      <p:sp>
        <p:nvSpPr>
          <p:cNvPr id="2" name="Google Shape;769;p44">
            <a:extLst>
              <a:ext uri="{FF2B5EF4-FFF2-40B4-BE49-F238E27FC236}">
                <a16:creationId xmlns:a16="http://schemas.microsoft.com/office/drawing/2014/main" id="{5507E3FD-186C-FABB-E047-12BB91A12B25}"/>
              </a:ext>
            </a:extLst>
          </p:cNvPr>
          <p:cNvSpPr/>
          <p:nvPr/>
        </p:nvSpPr>
        <p:spPr>
          <a:xfrm>
            <a:off x="5133222" y="3336416"/>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6</a:t>
            </a:r>
            <a:endParaRPr lang="en-ID" sz="2600" dirty="0">
              <a:solidFill>
                <a:schemeClr val="lt1"/>
              </a:solidFill>
              <a:latin typeface="Inconsolata"/>
              <a:ea typeface="Inconsolata"/>
              <a:cs typeface="Inconsolata"/>
              <a:sym typeface="Inconsolata"/>
            </a:endParaRPr>
          </a:p>
        </p:txBody>
      </p:sp>
      <p:sp>
        <p:nvSpPr>
          <p:cNvPr id="4" name="Google Shape;782;p45">
            <a:extLst>
              <a:ext uri="{FF2B5EF4-FFF2-40B4-BE49-F238E27FC236}">
                <a16:creationId xmlns:a16="http://schemas.microsoft.com/office/drawing/2014/main" id="{EC06943B-CF0B-1582-C654-02468B91E62E}"/>
              </a:ext>
            </a:extLst>
          </p:cNvPr>
          <p:cNvSpPr txBox="1"/>
          <p:nvPr/>
        </p:nvSpPr>
        <p:spPr>
          <a:xfrm>
            <a:off x="6055109" y="3329925"/>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backtracking mencoba untuk memecahkan masalah dengan membuat serangkaian pilihan. Jika pilihan tersebut tidak berhasil, algoritma akan kembali ke pilihan sebelumnya (backtrack) dan mencoba pilihan lain. </a:t>
            </a:r>
            <a:endParaRPr lang="en-US" sz="900" b="1" dirty="0">
              <a:solidFill>
                <a:schemeClr val="lt1"/>
              </a:solidFill>
              <a:latin typeface="Inconsolata"/>
              <a:ea typeface="Inconsolata"/>
              <a:cs typeface="Inconsolata"/>
              <a:sym typeface="Inconsolata"/>
            </a:endParaRPr>
          </a:p>
        </p:txBody>
      </p:sp>
      <p:sp>
        <p:nvSpPr>
          <p:cNvPr id="5" name="Google Shape;782;p45">
            <a:extLst>
              <a:ext uri="{FF2B5EF4-FFF2-40B4-BE49-F238E27FC236}">
                <a16:creationId xmlns:a16="http://schemas.microsoft.com/office/drawing/2014/main" id="{AFEBB085-7198-F1C0-AC27-B847CABF0FAD}"/>
              </a:ext>
            </a:extLst>
          </p:cNvPr>
          <p:cNvSpPr txBox="1"/>
          <p:nvPr/>
        </p:nvSpPr>
        <p:spPr>
          <a:xfrm>
            <a:off x="639792" y="19945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rekursif</a:t>
            </a:r>
            <a:endParaRPr lang="en-US" sz="1200" b="1" dirty="0">
              <a:solidFill>
                <a:schemeClr val="lt1"/>
              </a:solidFill>
              <a:latin typeface="Inconsolata"/>
              <a:ea typeface="Inconsolata"/>
              <a:cs typeface="Inconsolata"/>
              <a:sym typeface="Inconsolata"/>
            </a:endParaRPr>
          </a:p>
        </p:txBody>
      </p:sp>
      <p:sp>
        <p:nvSpPr>
          <p:cNvPr id="7" name="Google Shape;782;p45">
            <a:extLst>
              <a:ext uri="{FF2B5EF4-FFF2-40B4-BE49-F238E27FC236}">
                <a16:creationId xmlns:a16="http://schemas.microsoft.com/office/drawing/2014/main" id="{574BA18C-E00F-A221-E6D3-FEC11289F1C1}"/>
              </a:ext>
            </a:extLst>
          </p:cNvPr>
          <p:cNvSpPr txBox="1"/>
          <p:nvPr/>
        </p:nvSpPr>
        <p:spPr>
          <a:xfrm>
            <a:off x="594950" y="2967547"/>
            <a:ext cx="1260491"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divide &amp; conquer.</a:t>
            </a:r>
            <a:endParaRPr lang="en-US" sz="1200" b="1" dirty="0">
              <a:solidFill>
                <a:schemeClr val="lt1"/>
              </a:solidFill>
              <a:latin typeface="Inconsolata"/>
              <a:ea typeface="Inconsolata"/>
              <a:cs typeface="Inconsolata"/>
              <a:sym typeface="Inconsolata"/>
            </a:endParaRPr>
          </a:p>
        </p:txBody>
      </p:sp>
      <p:sp>
        <p:nvSpPr>
          <p:cNvPr id="11" name="Google Shape;782;p45">
            <a:extLst>
              <a:ext uri="{FF2B5EF4-FFF2-40B4-BE49-F238E27FC236}">
                <a16:creationId xmlns:a16="http://schemas.microsoft.com/office/drawing/2014/main" id="{08573B95-9D05-953A-A5AD-F92F40BEFFC1}"/>
              </a:ext>
            </a:extLst>
          </p:cNvPr>
          <p:cNvSpPr txBox="1"/>
          <p:nvPr/>
        </p:nvSpPr>
        <p:spPr>
          <a:xfrm>
            <a:off x="552650" y="3940495"/>
            <a:ext cx="1342265"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dynamic programming.</a:t>
            </a:r>
            <a:endParaRPr lang="en-US" sz="1200" b="1" dirty="0">
              <a:solidFill>
                <a:schemeClr val="lt1"/>
              </a:solidFill>
              <a:latin typeface="Inconsolata"/>
              <a:ea typeface="Inconsolata"/>
              <a:cs typeface="Inconsolata"/>
              <a:sym typeface="Inconsolata"/>
            </a:endParaRPr>
          </a:p>
        </p:txBody>
      </p:sp>
      <p:sp>
        <p:nvSpPr>
          <p:cNvPr id="12" name="Google Shape;782;p45">
            <a:extLst>
              <a:ext uri="{FF2B5EF4-FFF2-40B4-BE49-F238E27FC236}">
                <a16:creationId xmlns:a16="http://schemas.microsoft.com/office/drawing/2014/main" id="{1F056B83-BDB6-F533-7F68-1B68EBAC9DF6}"/>
              </a:ext>
            </a:extLst>
          </p:cNvPr>
          <p:cNvSpPr txBox="1"/>
          <p:nvPr/>
        </p:nvSpPr>
        <p:spPr>
          <a:xfrm>
            <a:off x="4888838" y="1975837"/>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greedy</a:t>
            </a:r>
            <a:endParaRPr lang="en-US" sz="1200" b="1" dirty="0">
              <a:solidFill>
                <a:schemeClr val="lt1"/>
              </a:solidFill>
              <a:latin typeface="Inconsolata"/>
              <a:ea typeface="Inconsolata"/>
              <a:cs typeface="Inconsolata"/>
              <a:sym typeface="Inconsolata"/>
            </a:endParaRPr>
          </a:p>
        </p:txBody>
      </p:sp>
      <p:sp>
        <p:nvSpPr>
          <p:cNvPr id="13" name="Google Shape;782;p45">
            <a:extLst>
              <a:ext uri="{FF2B5EF4-FFF2-40B4-BE49-F238E27FC236}">
                <a16:creationId xmlns:a16="http://schemas.microsoft.com/office/drawing/2014/main" id="{7CBFAA23-5A62-1FA3-AAB5-38F7008AE015}"/>
              </a:ext>
            </a:extLst>
          </p:cNvPr>
          <p:cNvSpPr txBox="1"/>
          <p:nvPr/>
        </p:nvSpPr>
        <p:spPr>
          <a:xfrm>
            <a:off x="4840112" y="2967547"/>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brute force.</a:t>
            </a:r>
            <a:endParaRPr lang="en-US" sz="1200" b="1" dirty="0">
              <a:solidFill>
                <a:schemeClr val="lt1"/>
              </a:solidFill>
              <a:latin typeface="Inconsolata"/>
              <a:ea typeface="Inconsolata"/>
              <a:cs typeface="Inconsolata"/>
              <a:sym typeface="Inconsolata"/>
            </a:endParaRPr>
          </a:p>
        </p:txBody>
      </p:sp>
      <p:sp>
        <p:nvSpPr>
          <p:cNvPr id="14" name="Google Shape;782;p45">
            <a:extLst>
              <a:ext uri="{FF2B5EF4-FFF2-40B4-BE49-F238E27FC236}">
                <a16:creationId xmlns:a16="http://schemas.microsoft.com/office/drawing/2014/main" id="{B6A5CA1B-0996-F9EA-C895-46C63868DFC0}"/>
              </a:ext>
            </a:extLst>
          </p:cNvPr>
          <p:cNvSpPr txBox="1"/>
          <p:nvPr/>
        </p:nvSpPr>
        <p:spPr>
          <a:xfrm>
            <a:off x="4870092" y="3893841"/>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Algoritma backtracking.</a:t>
            </a:r>
            <a:endParaRPr lang="en-US" sz="1200" b="1"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6242822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95"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solidFill>
                  <a:srgbClr val="6D9EEB"/>
                </a:solidFill>
              </a:rPr>
              <a:t>6.</a:t>
            </a:r>
          </a:p>
          <a:p>
            <a:pPr marL="0" lvl="0" indent="0" algn="ctr" rtl="0">
              <a:spcBef>
                <a:spcPts val="0"/>
              </a:spcBef>
              <a:spcAft>
                <a:spcPts val="0"/>
              </a:spcAft>
              <a:buNone/>
            </a:pPr>
            <a:r>
              <a:rPr lang="en-US"/>
              <a:t>Flowchart</a:t>
            </a:r>
            <a:endParaRPr lang="en-US" dirty="0"/>
          </a:p>
        </p:txBody>
      </p:sp>
      <p:sp>
        <p:nvSpPr>
          <p:cNvPr id="1048696"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lang="en"/>
          </a:p>
        </p:txBody>
      </p:sp>
    </p:spTree>
    <p:extLst>
      <p:ext uri="{BB962C8B-B14F-4D97-AF65-F5344CB8AC3E}">
        <p14:creationId xmlns:p14="http://schemas.microsoft.com/office/powerpoint/2010/main" val="37099560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lang="en"/>
          </a:p>
        </p:txBody>
      </p:sp>
      <p:sp>
        <p:nvSpPr>
          <p:cNvPr id="4" name="Google Shape;782;p45">
            <a:extLst>
              <a:ext uri="{FF2B5EF4-FFF2-40B4-BE49-F238E27FC236}">
                <a16:creationId xmlns:a16="http://schemas.microsoft.com/office/drawing/2014/main" id="{4C3BEF3E-9BDA-A016-0A3D-F38C0704F965}"/>
              </a:ext>
            </a:extLst>
          </p:cNvPr>
          <p:cNvSpPr txBox="1"/>
          <p:nvPr/>
        </p:nvSpPr>
        <p:spPr>
          <a:xfrm>
            <a:off x="1221343" y="1558332"/>
            <a:ext cx="6701314" cy="1404787"/>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1800" b="1">
                <a:solidFill>
                  <a:schemeClr val="lt1"/>
                </a:solidFill>
                <a:latin typeface="Inconsolata"/>
                <a:ea typeface="Inconsolata"/>
                <a:cs typeface="Inconsolata"/>
                <a:sym typeface="Inconsolata"/>
              </a:rPr>
              <a:t>Flowchart adalah penggambaran secara grafik dari langkah-langkah dan urut-urutan  prosedur dari suatu program. Flowchart menolong analis dan programmer untuk  memecahkan masalah kedalam segmensegmen yang lebih kecil dan menolong  dalam menganalisis alternatif-alternatif lain dalam pengoperasian. Flowchart  biasanya mempermudah penyelesaian suatu masalah khususnya masalah yang perlu dipelajari dan dievaluasi lebih lanjut. </a:t>
            </a:r>
            <a:endParaRPr lang="en-US" sz="1800" b="1"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15168214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17</a:t>
            </a:fld>
            <a:endParaRPr lang="en"/>
          </a:p>
        </p:txBody>
      </p:sp>
      <p:graphicFrame>
        <p:nvGraphicFramePr>
          <p:cNvPr id="2" name="Table 1">
            <a:extLst>
              <a:ext uri="{FF2B5EF4-FFF2-40B4-BE49-F238E27FC236}">
                <a16:creationId xmlns:a16="http://schemas.microsoft.com/office/drawing/2014/main" id="{2A9F06BB-0093-6658-54E3-E8C7E51449D2}"/>
              </a:ext>
            </a:extLst>
          </p:cNvPr>
          <p:cNvGraphicFramePr>
            <a:graphicFrameLocks noGrp="1"/>
          </p:cNvGraphicFramePr>
          <p:nvPr>
            <p:extLst>
              <p:ext uri="{D42A27DB-BD31-4B8C-83A1-F6EECF244321}">
                <p14:modId xmlns:p14="http://schemas.microsoft.com/office/powerpoint/2010/main" val="2881761162"/>
              </p:ext>
            </p:extLst>
          </p:nvPr>
        </p:nvGraphicFramePr>
        <p:xfrm>
          <a:off x="532368" y="902825"/>
          <a:ext cx="7984038" cy="3784924"/>
        </p:xfrm>
        <a:graphic>
          <a:graphicData uri="http://schemas.openxmlformats.org/drawingml/2006/table">
            <a:tbl>
              <a:tblPr firstRow="1" bandRow="1">
                <a:tableStyleId>{5C22544A-7EE6-4342-B048-85BDC9FD1C3A}</a:tableStyleId>
              </a:tblPr>
              <a:tblGrid>
                <a:gridCol w="2661346">
                  <a:extLst>
                    <a:ext uri="{9D8B030D-6E8A-4147-A177-3AD203B41FA5}">
                      <a16:colId xmlns:a16="http://schemas.microsoft.com/office/drawing/2014/main" val="397152766"/>
                    </a:ext>
                  </a:extLst>
                </a:gridCol>
                <a:gridCol w="2661346">
                  <a:extLst>
                    <a:ext uri="{9D8B030D-6E8A-4147-A177-3AD203B41FA5}">
                      <a16:colId xmlns:a16="http://schemas.microsoft.com/office/drawing/2014/main" val="2012370371"/>
                    </a:ext>
                  </a:extLst>
                </a:gridCol>
                <a:gridCol w="2661346">
                  <a:extLst>
                    <a:ext uri="{9D8B030D-6E8A-4147-A177-3AD203B41FA5}">
                      <a16:colId xmlns:a16="http://schemas.microsoft.com/office/drawing/2014/main" val="2064005420"/>
                    </a:ext>
                  </a:extLst>
                </a:gridCol>
              </a:tblGrid>
              <a:tr h="659363">
                <a:tc>
                  <a:txBody>
                    <a:bodyPr/>
                    <a:lstStyle/>
                    <a:p>
                      <a:pPr algn="ctr"/>
                      <a:r>
                        <a:rPr lang="en-US" i="0"/>
                        <a:t>SIMBOL</a:t>
                      </a:r>
                    </a:p>
                  </a:txBody>
                  <a:tcPr/>
                </a:tc>
                <a:tc>
                  <a:txBody>
                    <a:bodyPr/>
                    <a:lstStyle/>
                    <a:p>
                      <a:pPr algn="ctr"/>
                      <a:r>
                        <a:rPr lang="en-US"/>
                        <a:t>ARTI</a:t>
                      </a:r>
                    </a:p>
                  </a:txBody>
                  <a:tcPr/>
                </a:tc>
                <a:tc>
                  <a:txBody>
                    <a:bodyPr/>
                    <a:lstStyle/>
                    <a:p>
                      <a:pPr algn="ctr"/>
                      <a:r>
                        <a:rPr lang="en-US"/>
                        <a:t>CONTOH</a:t>
                      </a:r>
                    </a:p>
                  </a:txBody>
                  <a:tcPr/>
                </a:tc>
                <a:extLst>
                  <a:ext uri="{0D108BD9-81ED-4DB2-BD59-A6C34878D82A}">
                    <a16:rowId xmlns:a16="http://schemas.microsoft.com/office/drawing/2014/main" val="4192720263"/>
                  </a:ext>
                </a:extLst>
              </a:tr>
              <a:tr h="1147472">
                <a:tc>
                  <a:txBody>
                    <a:bodyPr/>
                    <a:lstStyle/>
                    <a:p>
                      <a:r>
                        <a:rPr lang="en-US"/>
                        <a:t>INPUT/OUTPUT</a:t>
                      </a:r>
                    </a:p>
                    <a:p>
                      <a:endParaRPr lang="en-US"/>
                    </a:p>
                  </a:txBody>
                  <a:tcPr/>
                </a:tc>
                <a:tc>
                  <a:txBody>
                    <a:bodyPr/>
                    <a:lstStyle/>
                    <a:p>
                      <a:pPr algn="just"/>
                      <a:r>
                        <a:rPr lang="en-US"/>
                        <a:t>Mempresentasikan input data atau output data yang diproses atau Informasi</a:t>
                      </a:r>
                    </a:p>
                  </a:txBody>
                  <a:tcPr/>
                </a:tc>
                <a:tc>
                  <a:txBody>
                    <a:bodyPr/>
                    <a:lstStyle/>
                    <a:p>
                      <a:endParaRPr lang="en-US"/>
                    </a:p>
                  </a:txBody>
                  <a:tcPr/>
                </a:tc>
                <a:extLst>
                  <a:ext uri="{0D108BD9-81ED-4DB2-BD59-A6C34878D82A}">
                    <a16:rowId xmlns:a16="http://schemas.microsoft.com/office/drawing/2014/main" val="1379357558"/>
                  </a:ext>
                </a:extLst>
              </a:tr>
              <a:tr h="659363">
                <a:tc>
                  <a:txBody>
                    <a:bodyPr/>
                    <a:lstStyle/>
                    <a:p>
                      <a:r>
                        <a:rPr lang="en-US"/>
                        <a:t>PROSES</a:t>
                      </a:r>
                    </a:p>
                    <a:p>
                      <a:endParaRPr lang="en-US"/>
                    </a:p>
                  </a:txBody>
                  <a:tcPr/>
                </a:tc>
                <a:tc>
                  <a:txBody>
                    <a:bodyPr/>
                    <a:lstStyle/>
                    <a:p>
                      <a:r>
                        <a:rPr lang="en-US"/>
                        <a:t>Mempresentasikan operasi </a:t>
                      </a:r>
                    </a:p>
                  </a:txBody>
                  <a:tcPr/>
                </a:tc>
                <a:tc>
                  <a:txBody>
                    <a:bodyPr/>
                    <a:lstStyle/>
                    <a:p>
                      <a:endParaRPr lang="en-US"/>
                    </a:p>
                  </a:txBody>
                  <a:tcPr/>
                </a:tc>
                <a:extLst>
                  <a:ext uri="{0D108BD9-81ED-4DB2-BD59-A6C34878D82A}">
                    <a16:rowId xmlns:a16="http://schemas.microsoft.com/office/drawing/2014/main" val="3565180788"/>
                  </a:ext>
                </a:extLst>
              </a:tr>
              <a:tr h="659363">
                <a:tc>
                  <a:txBody>
                    <a:bodyPr/>
                    <a:lstStyle/>
                    <a:p>
                      <a:r>
                        <a:rPr lang="en-US"/>
                        <a:t>KEPUTUSAN</a:t>
                      </a:r>
                    </a:p>
                    <a:p>
                      <a:endParaRPr lang="en-US"/>
                    </a:p>
                  </a:txBody>
                  <a:tcPr/>
                </a:tc>
                <a:tc>
                  <a:txBody>
                    <a:bodyPr/>
                    <a:lstStyle/>
                    <a:p>
                      <a:r>
                        <a:rPr lang="en-US"/>
                        <a:t>Keputusan dalam Algoritma flowchart</a:t>
                      </a:r>
                    </a:p>
                  </a:txBody>
                  <a:tcPr/>
                </a:tc>
                <a:tc>
                  <a:txBody>
                    <a:bodyPr/>
                    <a:lstStyle/>
                    <a:p>
                      <a:endParaRPr lang="en-US"/>
                    </a:p>
                  </a:txBody>
                  <a:tcPr/>
                </a:tc>
                <a:extLst>
                  <a:ext uri="{0D108BD9-81ED-4DB2-BD59-A6C34878D82A}">
                    <a16:rowId xmlns:a16="http://schemas.microsoft.com/office/drawing/2014/main" val="2100585467"/>
                  </a:ext>
                </a:extLst>
              </a:tr>
              <a:tr h="659363">
                <a:tc>
                  <a:txBody>
                    <a:bodyPr/>
                    <a:lstStyle/>
                    <a:p>
                      <a:r>
                        <a:rPr lang="en-US"/>
                        <a:t>TERMINATOR </a:t>
                      </a:r>
                    </a:p>
                  </a:txBody>
                  <a:tcPr/>
                </a:tc>
                <a:tc>
                  <a:txBody>
                    <a:bodyPr/>
                    <a:lstStyle/>
                    <a:p>
                      <a:r>
                        <a:rPr lang="en-US"/>
                        <a:t>Mempresentasikan Mulai atau Selesai</a:t>
                      </a:r>
                    </a:p>
                  </a:txBody>
                  <a:tcPr/>
                </a:tc>
                <a:tc>
                  <a:txBody>
                    <a:bodyPr/>
                    <a:lstStyle/>
                    <a:p>
                      <a:endParaRPr lang="en-US"/>
                    </a:p>
                  </a:txBody>
                  <a:tcPr/>
                </a:tc>
                <a:extLst>
                  <a:ext uri="{0D108BD9-81ED-4DB2-BD59-A6C34878D82A}">
                    <a16:rowId xmlns:a16="http://schemas.microsoft.com/office/drawing/2014/main" val="3841797974"/>
                  </a:ext>
                </a:extLst>
              </a:tr>
            </a:tbl>
          </a:graphicData>
        </a:graphic>
      </p:graphicFrame>
      <p:sp>
        <p:nvSpPr>
          <p:cNvPr id="3" name="Parallelogram 2">
            <a:extLst>
              <a:ext uri="{FF2B5EF4-FFF2-40B4-BE49-F238E27FC236}">
                <a16:creationId xmlns:a16="http://schemas.microsoft.com/office/drawing/2014/main" id="{73BDBAB2-9CBB-11A1-BCF2-6095C3FE053A}"/>
              </a:ext>
            </a:extLst>
          </p:cNvPr>
          <p:cNvSpPr/>
          <p:nvPr/>
        </p:nvSpPr>
        <p:spPr>
          <a:xfrm>
            <a:off x="758283" y="1977483"/>
            <a:ext cx="1330712" cy="594267"/>
          </a:xfrm>
          <a:prstGeom prst="parallelogram">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46FE1835-EFBF-39BE-4005-82835F390B5D}"/>
              </a:ext>
            </a:extLst>
          </p:cNvPr>
          <p:cNvSpPr/>
          <p:nvPr/>
        </p:nvSpPr>
        <p:spPr>
          <a:xfrm>
            <a:off x="758283" y="3018263"/>
            <a:ext cx="1330712" cy="2899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5F871C72-2C5C-8007-FF3C-4D9BF6E46355}"/>
              </a:ext>
            </a:extLst>
          </p:cNvPr>
          <p:cNvSpPr/>
          <p:nvPr/>
        </p:nvSpPr>
        <p:spPr>
          <a:xfrm>
            <a:off x="1903141" y="4177990"/>
            <a:ext cx="1077944" cy="45348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Parallelogram 8">
            <a:extLst>
              <a:ext uri="{FF2B5EF4-FFF2-40B4-BE49-F238E27FC236}">
                <a16:creationId xmlns:a16="http://schemas.microsoft.com/office/drawing/2014/main" id="{59A2DD7D-62D4-ABE2-A56C-A9BC9E054999}"/>
              </a:ext>
            </a:extLst>
          </p:cNvPr>
          <p:cNvSpPr/>
          <p:nvPr/>
        </p:nvSpPr>
        <p:spPr>
          <a:xfrm>
            <a:off x="6452839" y="1704443"/>
            <a:ext cx="1011044" cy="412266"/>
          </a:xfrm>
          <a:prstGeom prst="parallelogram">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a:t>Masukan nilai </a:t>
            </a:r>
          </a:p>
        </p:txBody>
      </p:sp>
      <p:cxnSp>
        <p:nvCxnSpPr>
          <p:cNvPr id="10" name="Straight Arrow Connector 9">
            <a:extLst>
              <a:ext uri="{FF2B5EF4-FFF2-40B4-BE49-F238E27FC236}">
                <a16:creationId xmlns:a16="http://schemas.microsoft.com/office/drawing/2014/main" id="{F054CF11-774D-A8F6-2778-FEE501061FA9}"/>
              </a:ext>
            </a:extLst>
          </p:cNvPr>
          <p:cNvCxnSpPr>
            <a:cxnSpLocks/>
          </p:cNvCxnSpPr>
          <p:nvPr/>
        </p:nvCxnSpPr>
        <p:spPr>
          <a:xfrm>
            <a:off x="6958361" y="2116709"/>
            <a:ext cx="0" cy="3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D816F270-A2ED-35A8-B154-AE8A7E3F7376}"/>
              </a:ext>
            </a:extLst>
          </p:cNvPr>
          <p:cNvSpPr/>
          <p:nvPr/>
        </p:nvSpPr>
        <p:spPr>
          <a:xfrm>
            <a:off x="6389649" y="2795287"/>
            <a:ext cx="1330712" cy="2899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a:t>Memakai seragam</a:t>
            </a:r>
          </a:p>
        </p:txBody>
      </p:sp>
      <p:cxnSp>
        <p:nvCxnSpPr>
          <p:cNvPr id="13" name="Straight Arrow Connector 12">
            <a:extLst>
              <a:ext uri="{FF2B5EF4-FFF2-40B4-BE49-F238E27FC236}">
                <a16:creationId xmlns:a16="http://schemas.microsoft.com/office/drawing/2014/main" id="{23ACF606-45B6-E035-F30E-EA387AC835EC}"/>
              </a:ext>
            </a:extLst>
          </p:cNvPr>
          <p:cNvCxnSpPr>
            <a:cxnSpLocks/>
          </p:cNvCxnSpPr>
          <p:nvPr/>
        </p:nvCxnSpPr>
        <p:spPr>
          <a:xfrm>
            <a:off x="7055005" y="3126059"/>
            <a:ext cx="0" cy="23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A99409E6-4638-3A85-12B4-1833D7A85BED}"/>
              </a:ext>
            </a:extLst>
          </p:cNvPr>
          <p:cNvSpPr/>
          <p:nvPr/>
        </p:nvSpPr>
        <p:spPr>
          <a:xfrm>
            <a:off x="6516033" y="4028465"/>
            <a:ext cx="1077944" cy="45348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Mulai</a:t>
            </a:r>
          </a:p>
        </p:txBody>
      </p:sp>
      <p:sp>
        <p:nvSpPr>
          <p:cNvPr id="17" name="Diamond 16">
            <a:extLst>
              <a:ext uri="{FF2B5EF4-FFF2-40B4-BE49-F238E27FC236}">
                <a16:creationId xmlns:a16="http://schemas.microsoft.com/office/drawing/2014/main" id="{914E5378-97EB-6BA2-B543-8ECBB34A59CF}"/>
              </a:ext>
            </a:extLst>
          </p:cNvPr>
          <p:cNvSpPr/>
          <p:nvPr/>
        </p:nvSpPr>
        <p:spPr>
          <a:xfrm>
            <a:off x="1955180" y="3486614"/>
            <a:ext cx="862358" cy="453483"/>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Diamond 17">
            <a:extLst>
              <a:ext uri="{FF2B5EF4-FFF2-40B4-BE49-F238E27FC236}">
                <a16:creationId xmlns:a16="http://schemas.microsoft.com/office/drawing/2014/main" id="{9627D554-1D27-7677-8C5C-62AE34B1558B}"/>
              </a:ext>
            </a:extLst>
          </p:cNvPr>
          <p:cNvSpPr/>
          <p:nvPr/>
        </p:nvSpPr>
        <p:spPr>
          <a:xfrm>
            <a:off x="6021660" y="3467608"/>
            <a:ext cx="862358" cy="453483"/>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a:t>Apakah ?</a:t>
            </a:r>
          </a:p>
        </p:txBody>
      </p:sp>
    </p:spTree>
    <p:extLst>
      <p:ext uri="{BB962C8B-B14F-4D97-AF65-F5344CB8AC3E}">
        <p14:creationId xmlns:p14="http://schemas.microsoft.com/office/powerpoint/2010/main" val="1541271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1048847" name="Google Shape;304;p17"/>
          <p:cNvSpPr txBox="1">
            <a:spLocks noGrp="1"/>
          </p:cNvSpPr>
          <p:nvPr>
            <p:ph type="body" idx="1"/>
          </p:nvPr>
        </p:nvSpPr>
        <p:spPr>
          <a:xfrm>
            <a:off x="1290977" y="1379349"/>
            <a:ext cx="6589911" cy="3332136"/>
          </a:xfrm>
          <a:prstGeom prst="rect">
            <a:avLst/>
          </a:prstGeom>
        </p:spPr>
        <p:txBody>
          <a:bodyPr spcFirstLastPara="1" wrap="square" lIns="91425" tIns="91425" rIns="91425" bIns="91425" anchor="t" anchorCtr="0">
            <a:noAutofit/>
          </a:bodyPr>
          <a:lstStyle/>
          <a:p>
            <a:r>
              <a:rPr lang="en-US" sz="700" b="1"/>
              <a:t>Algoritma:</a:t>
            </a:r>
          </a:p>
          <a:p>
            <a:pPr marL="101600" indent="0">
              <a:buNone/>
            </a:pPr>
            <a:r>
              <a:rPr lang="en-US" sz="700" b="1"/>
              <a:t>Definisi</a:t>
            </a:r>
            <a:r>
              <a:rPr lang="en-US" sz="700"/>
              <a:t>: Algoritma adalah serangkaian langkah logis dan sistematis yang digunakan untuk memecahkan masalah atau menyelesaikan tugas tertentu.</a:t>
            </a:r>
          </a:p>
          <a:p>
            <a:pPr marL="101600" indent="0">
              <a:buNone/>
            </a:pPr>
            <a:r>
              <a:rPr lang="en-US" sz="700" b="1"/>
              <a:t>Karakteristik Algoritma</a:t>
            </a:r>
            <a:r>
              <a:rPr lang="en-US" sz="700"/>
              <a:t>:</a:t>
            </a:r>
          </a:p>
          <a:p>
            <a:pPr marL="457200" lvl="1" indent="0">
              <a:buNone/>
            </a:pPr>
            <a:r>
              <a:rPr lang="en-US" sz="700" b="1"/>
              <a:t>Finiteness</a:t>
            </a:r>
            <a:r>
              <a:rPr lang="en-US" sz="700"/>
              <a:t>: Algoritma harus memiliki jumlah langkah yang terbatas.</a:t>
            </a:r>
          </a:p>
          <a:p>
            <a:pPr marL="457200" lvl="1" indent="0">
              <a:buNone/>
            </a:pPr>
            <a:r>
              <a:rPr lang="en-US" sz="700" b="1"/>
              <a:t>Definiteness</a:t>
            </a:r>
            <a:r>
              <a:rPr lang="en-US" sz="700"/>
              <a:t>: Setiap langkah harus didefinisikan dengan jelas dan tidak ambigu.</a:t>
            </a:r>
          </a:p>
          <a:p>
            <a:pPr marL="457200" lvl="1" indent="0">
              <a:buNone/>
            </a:pPr>
            <a:r>
              <a:rPr lang="en-US" sz="700" b="1"/>
              <a:t>Input</a:t>
            </a:r>
            <a:r>
              <a:rPr lang="en-US" sz="700"/>
              <a:t>: Algoritma dapat memiliki nol atau lebih input.</a:t>
            </a:r>
          </a:p>
          <a:p>
            <a:pPr marL="457200" lvl="1" indent="0">
              <a:buNone/>
            </a:pPr>
            <a:r>
              <a:rPr lang="en-US" sz="700" b="1"/>
              <a:t>Output</a:t>
            </a:r>
            <a:r>
              <a:rPr lang="en-US" sz="700"/>
              <a:t>: Algoritma harus menghasilkan setidaknya satu output.</a:t>
            </a:r>
          </a:p>
          <a:p>
            <a:pPr marL="457200" lvl="1" indent="0">
              <a:buNone/>
            </a:pPr>
            <a:r>
              <a:rPr lang="en-US" sz="700" b="1"/>
              <a:t>Effectiveness</a:t>
            </a:r>
            <a:r>
              <a:rPr lang="en-US" sz="700"/>
              <a:t>: Langkah-langkah dalam algoritma harus sederhana sehingga dapat dilakukan dengan mudah.</a:t>
            </a:r>
          </a:p>
          <a:p>
            <a:pPr marL="101600" indent="0">
              <a:buNone/>
            </a:pPr>
            <a:r>
              <a:rPr lang="en-US" sz="700" b="1"/>
              <a:t>Jenis Algoritma</a:t>
            </a:r>
            <a:r>
              <a:rPr lang="en-US" sz="700"/>
              <a:t>: Algoritma greedy, backtracking,brute force dan lain lain .</a:t>
            </a:r>
          </a:p>
          <a:p>
            <a:r>
              <a:rPr lang="en-US" sz="700" b="1"/>
              <a:t>Flowchart:</a:t>
            </a:r>
          </a:p>
          <a:p>
            <a:pPr marL="101600" indent="0">
              <a:buNone/>
            </a:pPr>
            <a:r>
              <a:rPr lang="en-US" sz="700" b="1"/>
              <a:t>Definisi</a:t>
            </a:r>
            <a:r>
              <a:rPr lang="en-US" sz="700"/>
              <a:t>: Flowchart adalah representasi diagramatik dari sebuah algoritma yang menggambarkan aliran proses dari awal hingga akhir menggunakan simbol-simbol tertentu.</a:t>
            </a:r>
          </a:p>
          <a:p>
            <a:pPr marL="101600" indent="0">
              <a:buNone/>
            </a:pPr>
            <a:r>
              <a:rPr lang="en-US" sz="700" b="1"/>
              <a:t>Simbol-Simbol Flowchart</a:t>
            </a:r>
            <a:r>
              <a:rPr lang="en-US" sz="700"/>
              <a:t>:</a:t>
            </a:r>
          </a:p>
          <a:p>
            <a:pPr marL="457200" lvl="1" indent="0">
              <a:buNone/>
            </a:pPr>
            <a:r>
              <a:rPr lang="en-US" sz="700" b="1"/>
              <a:t>Terminator</a:t>
            </a:r>
            <a:r>
              <a:rPr lang="en-US" sz="700"/>
              <a:t>: Simbol oval yang menandakan awal atau akhir dari sebuah proses.</a:t>
            </a:r>
          </a:p>
          <a:p>
            <a:pPr marL="457200" lvl="1" indent="0">
              <a:buNone/>
            </a:pPr>
            <a:r>
              <a:rPr lang="en-US" sz="700" b="1"/>
              <a:t>Proses</a:t>
            </a:r>
            <a:r>
              <a:rPr lang="en-US" sz="700"/>
              <a:t>: Simbol persegi panjang yang menunjukkan langkah-langkah atau tindakan yang dilakukan.</a:t>
            </a:r>
          </a:p>
          <a:p>
            <a:pPr marL="457200" lvl="1" indent="0">
              <a:buNone/>
            </a:pPr>
            <a:r>
              <a:rPr lang="en-US" sz="700" b="1"/>
              <a:t>Decision</a:t>
            </a:r>
            <a:r>
              <a:rPr lang="en-US" sz="700"/>
              <a:t>: Simbol belah ketupat yang menandakan titik keputusan dengan dua atau lebih cabang.</a:t>
            </a:r>
          </a:p>
          <a:p>
            <a:pPr marL="457200" lvl="1" indent="0">
              <a:buNone/>
            </a:pPr>
            <a:r>
              <a:rPr lang="en-US" sz="700" b="1"/>
              <a:t>Input/Output</a:t>
            </a:r>
            <a:r>
              <a:rPr lang="en-US" sz="700"/>
              <a:t>: Simbol paralelogram yang menunjukkan operasi input atau output.</a:t>
            </a:r>
          </a:p>
          <a:p>
            <a:pPr marL="457200" lvl="1" indent="0">
              <a:buNone/>
            </a:pPr>
            <a:r>
              <a:rPr lang="en-US" sz="700" b="1"/>
              <a:t>Arrows</a:t>
            </a:r>
            <a:r>
              <a:rPr lang="en-US" sz="700"/>
              <a:t>: Panah yang menunjukkan aliran proses dari satu langkah ke langkah berikutnya.</a:t>
            </a:r>
          </a:p>
          <a:p>
            <a:pPr marL="101600" indent="0">
              <a:buNone/>
            </a:pPr>
            <a:r>
              <a:rPr lang="en-US" sz="700" b="1"/>
              <a:t>Keunggulan Flowchart</a:t>
            </a:r>
            <a:r>
              <a:rPr lang="en-US" sz="700"/>
              <a:t>:</a:t>
            </a:r>
          </a:p>
          <a:p>
            <a:pPr marL="457200" lvl="1" indent="0">
              <a:buNone/>
            </a:pPr>
            <a:r>
              <a:rPr lang="en-US" sz="700" b="1"/>
              <a:t>Visualisasi</a:t>
            </a:r>
            <a:r>
              <a:rPr lang="en-US" sz="700"/>
              <a:t>: Mempermudah pemahaman aliran proses.</a:t>
            </a:r>
          </a:p>
          <a:p>
            <a:pPr marL="457200" lvl="1" indent="0">
              <a:buNone/>
            </a:pPr>
            <a:r>
              <a:rPr lang="en-US" sz="700" b="1"/>
              <a:t>Identifikasi Kesalahan</a:t>
            </a:r>
            <a:r>
              <a:rPr lang="en-US" sz="700"/>
              <a:t>: Mempermudah dalam menemukan dan memperbaiki kesalahan.</a:t>
            </a:r>
          </a:p>
          <a:p>
            <a:pPr marL="457200" lvl="1" indent="0">
              <a:buNone/>
            </a:pPr>
            <a:r>
              <a:rPr lang="en-US" sz="700" b="1"/>
              <a:t>Dokumentasi</a:t>
            </a:r>
            <a:r>
              <a:rPr lang="en-US" sz="700"/>
              <a:t>: Membantu dalam mendokumentasikan proses untuk referensi di masa mendatang.</a:t>
            </a:r>
          </a:p>
        </p:txBody>
      </p:sp>
      <p:sp>
        <p:nvSpPr>
          <p:cNvPr id="1048848" name="Google Shape;305;p17"/>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18</a:t>
            </a:fld>
            <a:endParaRPr lang="en"/>
          </a:p>
        </p:txBody>
      </p:sp>
      <p:sp>
        <p:nvSpPr>
          <p:cNvPr id="1048849" name="Title 2"/>
          <p:cNvSpPr>
            <a:spLocks noGrp="1"/>
          </p:cNvSpPr>
          <p:nvPr>
            <p:ph type="title"/>
          </p:nvPr>
        </p:nvSpPr>
        <p:spPr/>
        <p:txBody>
          <a:bodyPr/>
          <a:lstStyle/>
          <a:p>
            <a:r>
              <a:rPr lang="en-US" dirty="0"/>
              <a:t>K</a:t>
            </a:r>
            <a:r>
              <a:rPr lang="en-ID" dirty="0" err="1"/>
              <a:t>esimpulan</a:t>
            </a:r>
            <a:endParaRPr lang="en-ID" dirty="0"/>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1048872" name="Google Shape;494;p34"/>
          <p:cNvSpPr txBox="1">
            <a:spLocks noGrp="1"/>
          </p:cNvSpPr>
          <p:nvPr>
            <p:ph type="ctrTitle" idx="4294967295"/>
          </p:nvPr>
        </p:nvSpPr>
        <p:spPr>
          <a:xfrm>
            <a:off x="1642300" y="1950919"/>
            <a:ext cx="5859300" cy="59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rgbClr val="6D9EEB"/>
                </a:solidFill>
              </a:rPr>
              <a:t>Thank You!</a:t>
            </a:r>
            <a:endParaRPr sz="6000" dirty="0">
              <a:solidFill>
                <a:srgbClr val="6D9EEB"/>
              </a:solidFill>
            </a:endParaRPr>
          </a:p>
        </p:txBody>
      </p:sp>
      <p:sp>
        <p:nvSpPr>
          <p:cNvPr id="1048873" name="Google Shape;497;p34"/>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40"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solidFill>
                  <a:srgbClr val="6D9EEB"/>
                </a:solidFill>
              </a:rPr>
              <a:t>1.</a:t>
            </a:r>
            <a:endParaRPr sz="6000" dirty="0">
              <a:solidFill>
                <a:srgbClr val="6D9EEB"/>
              </a:solidFill>
            </a:endParaRPr>
          </a:p>
          <a:p>
            <a:pPr marL="0" lvl="0" indent="0" algn="ctr" rtl="0">
              <a:spcBef>
                <a:spcPts val="0"/>
              </a:spcBef>
              <a:spcAft>
                <a:spcPts val="0"/>
              </a:spcAft>
              <a:buNone/>
            </a:pPr>
            <a:r>
              <a:rPr lang="en"/>
              <a:t>Apa itu Algoritma ?</a:t>
            </a:r>
            <a:endParaRPr dirty="0"/>
          </a:p>
        </p:txBody>
      </p:sp>
      <p:sp>
        <p:nvSpPr>
          <p:cNvPr id="1048641"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lang="en"/>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1" name="Google Shape;297;p16"/>
          <p:cNvSpPr txBox="1">
            <a:spLocks noGrp="1"/>
          </p:cNvSpPr>
          <p:nvPr>
            <p:ph type="body" idx="1"/>
          </p:nvPr>
        </p:nvSpPr>
        <p:spPr>
          <a:xfrm>
            <a:off x="1263805" y="1375150"/>
            <a:ext cx="6668429" cy="2393100"/>
          </a:xfrm>
          <a:prstGeom prst="rect">
            <a:avLst/>
          </a:prstGeom>
        </p:spPr>
        <p:txBody>
          <a:bodyPr spcFirstLastPara="1" wrap="square" lIns="91425" tIns="91425" rIns="91425" bIns="91425" anchor="ctr" anchorCtr="0">
            <a:noAutofit/>
          </a:bodyPr>
          <a:lstStyle/>
          <a:p>
            <a:pPr marL="0" marR="0" algn="just">
              <a:spcBef>
                <a:spcPts val="0"/>
              </a:spcBef>
              <a:spcAft>
                <a:spcPts val="0"/>
              </a:spcAft>
            </a:pPr>
            <a:r>
              <a:rPr lang="en-US" sz="1400"/>
              <a:t>Kata Algoritma berasal dari kata “algorism” yang berarti menghitung dengan angka arab. Kata “ algorism “ berasal dari nama ahli matematika “ Al- Khuwarizmi “. Namun orang barat sulit untuk mengucapkan kata “ Al- Khuwarizmi sehingga menjadi “ algorism”. Seiring waktu berjalan kata “algorism” berubah menjadi “algorithm” yang artinya metode perhitungan (komputasi) secara umum. Dalam Bahasa Indonesia kata algorithm diserap menjadi algoritma. Beberapa definisi algoritma antara lain :  Algoritma adalah Tindakan prosedur untuk memecahkan masalah dalam hal Tindakan yang dieksekusi, dan urutan Tindakan ini akan dieksekusi (Binus University, 2013)  Algoritma adalah Langkah Langkah komputasi yang mentransformasikan data masukan menjadi keluaran (Munir, 2007)</a:t>
            </a:r>
            <a:endParaRPr lang="en-ID" sz="1600" kern="100" dirty="0">
              <a:effectLst/>
              <a:latin typeface="Calibri" panose="020F0502020204030204" pitchFamily="34" charset="0"/>
              <a:ea typeface="宋体" panose="02010600030101010101" pitchFamily="2" charset="-122"/>
            </a:endParaRPr>
          </a:p>
        </p:txBody>
      </p:sp>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lang="en"/>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95"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solidFill>
                  <a:srgbClr val="6D9EEB"/>
                </a:solidFill>
              </a:rPr>
              <a:t>2.</a:t>
            </a:r>
            <a:endParaRPr sz="6000" dirty="0">
              <a:solidFill>
                <a:srgbClr val="6D9EEB"/>
              </a:solidFill>
            </a:endParaRPr>
          </a:p>
          <a:p>
            <a:pPr marL="0" lvl="0" indent="0" algn="ctr" rtl="0">
              <a:spcBef>
                <a:spcPts val="0"/>
              </a:spcBef>
              <a:spcAft>
                <a:spcPts val="0"/>
              </a:spcAft>
              <a:buNone/>
            </a:pPr>
            <a:r>
              <a:rPr lang="en-US"/>
              <a:t>Manfaat Algoritma</a:t>
            </a:r>
            <a:endParaRPr dirty="0"/>
          </a:p>
        </p:txBody>
      </p:sp>
      <p:sp>
        <p:nvSpPr>
          <p:cNvPr id="1048696"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lang="en"/>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1048691" name="Google Shape;297;p16"/>
          <p:cNvSpPr txBox="1">
            <a:spLocks noGrp="1"/>
          </p:cNvSpPr>
          <p:nvPr>
            <p:ph type="body" idx="1"/>
          </p:nvPr>
        </p:nvSpPr>
        <p:spPr>
          <a:xfrm>
            <a:off x="1263805" y="1375150"/>
            <a:ext cx="6668429" cy="2393100"/>
          </a:xfrm>
          <a:prstGeom prst="rect">
            <a:avLst/>
          </a:prstGeom>
        </p:spPr>
        <p:txBody>
          <a:bodyPr spcFirstLastPara="1" wrap="square" lIns="91425" tIns="91425" rIns="91425" bIns="91425" anchor="ctr" anchorCtr="0">
            <a:noAutofit/>
          </a:bodyPr>
          <a:lstStyle/>
          <a:p>
            <a:pPr marL="342900" marR="0" indent="-342900" algn="just">
              <a:spcBef>
                <a:spcPts val="0"/>
              </a:spcBef>
              <a:spcAft>
                <a:spcPts val="0"/>
              </a:spcAft>
              <a:buAutoNum type="arabicPeriod"/>
            </a:pPr>
            <a:r>
              <a:rPr lang="en-US" sz="1400"/>
              <a:t>Memperkuat cara berfikir untuk dapat memecahkan suatu masalah </a:t>
            </a:r>
          </a:p>
          <a:p>
            <a:pPr marL="342900" marR="0" indent="-342900" algn="just">
              <a:spcBef>
                <a:spcPts val="0"/>
              </a:spcBef>
              <a:spcAft>
                <a:spcPts val="0"/>
              </a:spcAft>
              <a:buAutoNum type="arabicPeriod"/>
            </a:pPr>
            <a:r>
              <a:rPr lang="en-US" sz="1400"/>
              <a:t>Membantu melatih berpikir jangka Panjang </a:t>
            </a:r>
          </a:p>
          <a:p>
            <a:pPr marL="342900" marR="0" indent="-342900" algn="just">
              <a:spcBef>
                <a:spcPts val="0"/>
              </a:spcBef>
              <a:spcAft>
                <a:spcPts val="0"/>
              </a:spcAft>
              <a:buAutoNum type="arabicPeriod"/>
            </a:pPr>
            <a:r>
              <a:rPr lang="en-US" sz="1400"/>
              <a:t>Memperkuat analisis Ketika membuat sebuah program </a:t>
            </a:r>
          </a:p>
          <a:p>
            <a:pPr marL="342900" marR="0" indent="-342900" algn="just">
              <a:spcBef>
                <a:spcPts val="0"/>
              </a:spcBef>
              <a:spcAft>
                <a:spcPts val="0"/>
              </a:spcAft>
              <a:buAutoNum type="arabicPeriod"/>
            </a:pPr>
            <a:r>
              <a:rPr lang="en-US" sz="1400"/>
              <a:t>Melatih berpikir secara sistematis</a:t>
            </a:r>
            <a:endParaRPr lang="en-ID" sz="1600" kern="100" dirty="0">
              <a:effectLst/>
              <a:latin typeface="Calibri" panose="020F0502020204030204" pitchFamily="34" charset="0"/>
              <a:ea typeface="宋体" panose="02010600030101010101" pitchFamily="2" charset="-122"/>
            </a:endParaRPr>
          </a:p>
        </p:txBody>
      </p:sp>
      <p:sp>
        <p:nvSpPr>
          <p:cNvPr id="1048692" name="Google Shape;298;p16"/>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lang="en"/>
          </a:p>
        </p:txBody>
      </p:sp>
    </p:spTree>
    <p:extLst>
      <p:ext uri="{BB962C8B-B14F-4D97-AF65-F5344CB8AC3E}">
        <p14:creationId xmlns:p14="http://schemas.microsoft.com/office/powerpoint/2010/main" val="40206365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95"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solidFill>
                  <a:srgbClr val="6D9EEB"/>
                </a:solidFill>
              </a:rPr>
              <a:t>3.</a:t>
            </a:r>
          </a:p>
          <a:p>
            <a:pPr marL="0" lvl="0" indent="0" algn="ctr" rtl="0">
              <a:spcBef>
                <a:spcPts val="0"/>
              </a:spcBef>
              <a:spcAft>
                <a:spcPts val="0"/>
              </a:spcAft>
              <a:buNone/>
            </a:pPr>
            <a:r>
              <a:rPr lang="en-US"/>
              <a:t>Ciri &amp; Karakteristik Algoritma</a:t>
            </a:r>
            <a:endParaRPr lang="en-US" dirty="0"/>
          </a:p>
        </p:txBody>
      </p:sp>
      <p:sp>
        <p:nvSpPr>
          <p:cNvPr id="1048696"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lang="en"/>
          </a:p>
        </p:txBody>
      </p:sp>
    </p:spTree>
    <p:extLst>
      <p:ext uri="{BB962C8B-B14F-4D97-AF65-F5344CB8AC3E}">
        <p14:creationId xmlns:p14="http://schemas.microsoft.com/office/powerpoint/2010/main" val="7867024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1048604" name="Google Shape;780;p4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lang="en"/>
          </a:p>
        </p:txBody>
      </p:sp>
      <p:sp>
        <p:nvSpPr>
          <p:cNvPr id="1048605" name="Google Shape;782;p45"/>
          <p:cNvSpPr txBox="1"/>
          <p:nvPr/>
        </p:nvSpPr>
        <p:spPr>
          <a:xfrm>
            <a:off x="411935" y="34311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Finiteness (keterbatasan) </a:t>
            </a:r>
            <a:endParaRPr lang="en-US" sz="1200" b="1" dirty="0">
              <a:solidFill>
                <a:schemeClr val="lt1"/>
              </a:solidFill>
              <a:latin typeface="Inconsolata"/>
              <a:ea typeface="Inconsolata"/>
              <a:cs typeface="Inconsolata"/>
              <a:sym typeface="Inconsolata"/>
            </a:endParaRPr>
          </a:p>
        </p:txBody>
      </p:sp>
      <p:sp>
        <p:nvSpPr>
          <p:cNvPr id="1048606" name="Google Shape;784;p45"/>
          <p:cNvSpPr txBox="1"/>
          <p:nvPr/>
        </p:nvSpPr>
        <p:spPr>
          <a:xfrm>
            <a:off x="2111504" y="34311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Definiteness (kepastian)</a:t>
            </a:r>
            <a:endParaRPr lang="en-US" sz="1200" b="1" dirty="0">
              <a:solidFill>
                <a:schemeClr val="lt1"/>
              </a:solidFill>
              <a:latin typeface="Inconsolata"/>
              <a:ea typeface="Inconsolata"/>
              <a:cs typeface="Inconsolata"/>
              <a:sym typeface="Inconsolata"/>
            </a:endParaRPr>
          </a:p>
        </p:txBody>
      </p:sp>
      <p:sp>
        <p:nvSpPr>
          <p:cNvPr id="1048607" name="Google Shape;786;p45"/>
          <p:cNvSpPr txBox="1"/>
          <p:nvPr/>
        </p:nvSpPr>
        <p:spPr>
          <a:xfrm>
            <a:off x="4091229" y="34311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Input (masukan) </a:t>
            </a:r>
            <a:endParaRPr lang="zh-CN" altLang="en-US"/>
          </a:p>
        </p:txBody>
      </p:sp>
      <p:sp>
        <p:nvSpPr>
          <p:cNvPr id="1048608" name="Google Shape;788;p45"/>
          <p:cNvSpPr txBox="1"/>
          <p:nvPr/>
        </p:nvSpPr>
        <p:spPr>
          <a:xfrm>
            <a:off x="6070954" y="34311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Output (keluaran) </a:t>
            </a:r>
            <a:endParaRPr lang="zh-CN" altLang="en-US"/>
          </a:p>
        </p:txBody>
      </p:sp>
      <p:sp>
        <p:nvSpPr>
          <p:cNvPr id="1048609" name="Google Shape;769;p44"/>
          <p:cNvSpPr/>
          <p:nvPr/>
        </p:nvSpPr>
        <p:spPr>
          <a:xfrm>
            <a:off x="6318660" y="222332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4</a:t>
            </a:r>
            <a:endParaRPr lang="en-ID" sz="2600" dirty="0">
              <a:solidFill>
                <a:schemeClr val="lt1"/>
              </a:solidFill>
              <a:latin typeface="Inconsolata"/>
              <a:ea typeface="Inconsolata"/>
              <a:cs typeface="Inconsolata"/>
              <a:sym typeface="Inconsolata"/>
            </a:endParaRPr>
          </a:p>
        </p:txBody>
      </p:sp>
      <p:sp>
        <p:nvSpPr>
          <p:cNvPr id="1048610" name="Google Shape;769;p44"/>
          <p:cNvSpPr/>
          <p:nvPr/>
        </p:nvSpPr>
        <p:spPr>
          <a:xfrm>
            <a:off x="4355160" y="222332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
        <p:nvSpPr>
          <p:cNvPr id="1048611" name="Google Shape;769;p44"/>
          <p:cNvSpPr/>
          <p:nvPr/>
        </p:nvSpPr>
        <p:spPr>
          <a:xfrm>
            <a:off x="2391660" y="222332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1048612" name="Google Shape;769;p44"/>
          <p:cNvSpPr/>
          <p:nvPr/>
        </p:nvSpPr>
        <p:spPr>
          <a:xfrm>
            <a:off x="718535" y="222332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2" name="Google Shape;788;p45">
            <a:extLst>
              <a:ext uri="{FF2B5EF4-FFF2-40B4-BE49-F238E27FC236}">
                <a16:creationId xmlns:a16="http://schemas.microsoft.com/office/drawing/2014/main" id="{A3AB55C0-2C58-050F-C917-69C69F62CBBE}"/>
              </a:ext>
            </a:extLst>
          </p:cNvPr>
          <p:cNvSpPr txBox="1"/>
          <p:nvPr/>
        </p:nvSpPr>
        <p:spPr>
          <a:xfrm>
            <a:off x="7628407" y="3431199"/>
            <a:ext cx="1155037" cy="52392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sz="1200" b="1">
                <a:solidFill>
                  <a:schemeClr val="lt1"/>
                </a:solidFill>
                <a:latin typeface="Inconsolata"/>
                <a:ea typeface="Inconsolata"/>
                <a:cs typeface="Inconsolata"/>
                <a:sym typeface="Inconsolata"/>
              </a:rPr>
              <a:t>Effectiveness (efektivitas)</a:t>
            </a:r>
            <a:endParaRPr lang="zh-CN" altLang="en-US"/>
          </a:p>
        </p:txBody>
      </p:sp>
      <p:sp>
        <p:nvSpPr>
          <p:cNvPr id="3" name="Google Shape;769;p44">
            <a:extLst>
              <a:ext uri="{FF2B5EF4-FFF2-40B4-BE49-F238E27FC236}">
                <a16:creationId xmlns:a16="http://schemas.microsoft.com/office/drawing/2014/main" id="{EC5B62F7-1CBE-F7AB-DF60-42C89304F5E8}"/>
              </a:ext>
            </a:extLst>
          </p:cNvPr>
          <p:cNvSpPr/>
          <p:nvPr/>
        </p:nvSpPr>
        <p:spPr>
          <a:xfrm>
            <a:off x="7876113" y="222332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5</a:t>
            </a:r>
            <a:endParaRPr lang="en-ID" sz="2600" dirty="0">
              <a:solidFill>
                <a:schemeClr val="lt1"/>
              </a:solidFill>
              <a:latin typeface="Inconsolata"/>
              <a:ea typeface="Inconsolata"/>
              <a:cs typeface="Inconsolata"/>
              <a:sym typeface="Inconsolata"/>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1048604" name="Google Shape;780;p4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lang="en"/>
          </a:p>
        </p:txBody>
      </p:sp>
      <p:sp>
        <p:nvSpPr>
          <p:cNvPr id="1048605" name="Google Shape;782;p45"/>
          <p:cNvSpPr txBox="1"/>
          <p:nvPr/>
        </p:nvSpPr>
        <p:spPr>
          <a:xfrm>
            <a:off x="1916057" y="145033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Sebuah algoritma harus berakhir setelah mengerjakan sebuah proses. Algoritma yang sedang mengerjakan sebuah proses atau Langkah mempunyai sifat terbatas, maka sebuah algoritma harus menghentikan apa yang sedang ia kerjakan. </a:t>
            </a:r>
            <a:endParaRPr lang="en-US" sz="900" b="1" dirty="0">
              <a:solidFill>
                <a:schemeClr val="lt1"/>
              </a:solidFill>
              <a:latin typeface="Inconsolata"/>
              <a:ea typeface="Inconsolata"/>
              <a:cs typeface="Inconsolata"/>
              <a:sym typeface="Inconsolata"/>
            </a:endParaRPr>
          </a:p>
        </p:txBody>
      </p:sp>
      <p:sp>
        <p:nvSpPr>
          <p:cNvPr id="1048609" name="Google Shape;769;p44"/>
          <p:cNvSpPr/>
          <p:nvPr/>
        </p:nvSpPr>
        <p:spPr>
          <a:xfrm>
            <a:off x="5133222" y="1852215"/>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4</a:t>
            </a:r>
            <a:endParaRPr lang="en-ID" sz="2600" dirty="0">
              <a:solidFill>
                <a:schemeClr val="lt1"/>
              </a:solidFill>
              <a:latin typeface="Inconsolata"/>
              <a:ea typeface="Inconsolata"/>
              <a:cs typeface="Inconsolata"/>
              <a:sym typeface="Inconsolata"/>
            </a:endParaRPr>
          </a:p>
        </p:txBody>
      </p:sp>
      <p:sp>
        <p:nvSpPr>
          <p:cNvPr id="1048610" name="Google Shape;769;p44"/>
          <p:cNvSpPr/>
          <p:nvPr/>
        </p:nvSpPr>
        <p:spPr>
          <a:xfrm>
            <a:off x="887538" y="3380561"/>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3</a:t>
            </a:r>
            <a:endParaRPr sz="2600" dirty="0">
              <a:solidFill>
                <a:schemeClr val="lt1"/>
              </a:solidFill>
              <a:latin typeface="Inconsolata"/>
              <a:ea typeface="Inconsolata"/>
              <a:cs typeface="Inconsolata"/>
              <a:sym typeface="Inconsolata"/>
            </a:endParaRPr>
          </a:p>
        </p:txBody>
      </p:sp>
      <p:sp>
        <p:nvSpPr>
          <p:cNvPr id="1048611" name="Google Shape;769;p44"/>
          <p:cNvSpPr/>
          <p:nvPr/>
        </p:nvSpPr>
        <p:spPr>
          <a:xfrm>
            <a:off x="887538" y="239013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2</a:t>
            </a:r>
            <a:endParaRPr sz="2600" dirty="0">
              <a:solidFill>
                <a:schemeClr val="lt1"/>
              </a:solidFill>
              <a:latin typeface="Inconsolata"/>
              <a:ea typeface="Inconsolata"/>
              <a:cs typeface="Inconsolata"/>
              <a:sym typeface="Inconsolata"/>
            </a:endParaRPr>
          </a:p>
        </p:txBody>
      </p:sp>
      <p:sp>
        <p:nvSpPr>
          <p:cNvPr id="1048612" name="Google Shape;769;p44"/>
          <p:cNvSpPr/>
          <p:nvPr/>
        </p:nvSpPr>
        <p:spPr>
          <a:xfrm>
            <a:off x="887538" y="1399700"/>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US" sz="2600">
                <a:solidFill>
                  <a:schemeClr val="lt1"/>
                </a:solidFill>
                <a:latin typeface="Inconsolata"/>
                <a:ea typeface="Inconsolata"/>
                <a:cs typeface="Inconsolata"/>
                <a:sym typeface="Inconsolata"/>
              </a:rPr>
              <a:t>1</a:t>
            </a:r>
            <a:endParaRPr sz="2600" dirty="0">
              <a:solidFill>
                <a:schemeClr val="lt1"/>
              </a:solidFill>
              <a:latin typeface="Inconsolata"/>
              <a:ea typeface="Inconsolata"/>
              <a:cs typeface="Inconsolata"/>
              <a:sym typeface="Inconsolata"/>
            </a:endParaRPr>
          </a:p>
        </p:txBody>
      </p:sp>
      <p:sp>
        <p:nvSpPr>
          <p:cNvPr id="3" name="Google Shape;769;p44">
            <a:extLst>
              <a:ext uri="{FF2B5EF4-FFF2-40B4-BE49-F238E27FC236}">
                <a16:creationId xmlns:a16="http://schemas.microsoft.com/office/drawing/2014/main" id="{EC5B62F7-1CBE-F7AB-DF60-42C89304F5E8}"/>
              </a:ext>
            </a:extLst>
          </p:cNvPr>
          <p:cNvSpPr/>
          <p:nvPr/>
        </p:nvSpPr>
        <p:spPr>
          <a:xfrm>
            <a:off x="5133222" y="2910004"/>
            <a:ext cx="679434" cy="625201"/>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r>
              <a:rPr lang="en-ID" sz="2600">
                <a:solidFill>
                  <a:schemeClr val="lt1"/>
                </a:solidFill>
                <a:latin typeface="Inconsolata"/>
                <a:ea typeface="Inconsolata"/>
                <a:cs typeface="Inconsolata"/>
                <a:sym typeface="Inconsolata"/>
              </a:rPr>
              <a:t>5</a:t>
            </a:r>
            <a:endParaRPr lang="en-ID" sz="2600" dirty="0">
              <a:solidFill>
                <a:schemeClr val="lt1"/>
              </a:solidFill>
              <a:latin typeface="Inconsolata"/>
              <a:ea typeface="Inconsolata"/>
              <a:cs typeface="Inconsolata"/>
              <a:sym typeface="Inconsolata"/>
            </a:endParaRPr>
          </a:p>
        </p:txBody>
      </p:sp>
      <p:sp>
        <p:nvSpPr>
          <p:cNvPr id="6" name="Google Shape;782;p45">
            <a:extLst>
              <a:ext uri="{FF2B5EF4-FFF2-40B4-BE49-F238E27FC236}">
                <a16:creationId xmlns:a16="http://schemas.microsoft.com/office/drawing/2014/main" id="{E78EF705-50ED-482E-B070-199E88D7392C}"/>
              </a:ext>
            </a:extLst>
          </p:cNvPr>
          <p:cNvSpPr txBox="1"/>
          <p:nvPr/>
        </p:nvSpPr>
        <p:spPr>
          <a:xfrm>
            <a:off x="1916056" y="239337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Suatu program harus jelas arah dan tujuannya. Program harus jelas kapan mulai dan berakhirnya, apa tujuannya, dan memiliki logika yang jelas agar dapat menghasilkan output yang sesuai dengan apa yang diinginkan</a:t>
            </a:r>
            <a:endParaRPr lang="en-US" sz="900" b="1" dirty="0">
              <a:solidFill>
                <a:schemeClr val="lt1"/>
              </a:solidFill>
              <a:latin typeface="Inconsolata"/>
              <a:ea typeface="Inconsolata"/>
              <a:cs typeface="Inconsolata"/>
              <a:sym typeface="Inconsolata"/>
            </a:endParaRPr>
          </a:p>
        </p:txBody>
      </p:sp>
      <p:sp>
        <p:nvSpPr>
          <p:cNvPr id="8" name="Google Shape;782;p45">
            <a:extLst>
              <a:ext uri="{FF2B5EF4-FFF2-40B4-BE49-F238E27FC236}">
                <a16:creationId xmlns:a16="http://schemas.microsoft.com/office/drawing/2014/main" id="{85098617-0173-5229-7A88-D225E074D8AC}"/>
              </a:ext>
            </a:extLst>
          </p:cNvPr>
          <p:cNvSpPr txBox="1"/>
          <p:nvPr/>
        </p:nvSpPr>
        <p:spPr>
          <a:xfrm>
            <a:off x="1916055" y="3336416"/>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dapat memiliki nol atau lebih masukan (input). Masukan / input adalah besaran nilai yang diberikan kepada algoritma sebelum algoritma bekerja. </a:t>
            </a:r>
            <a:endParaRPr lang="en-US" sz="900" b="1" dirty="0">
              <a:solidFill>
                <a:schemeClr val="lt1"/>
              </a:solidFill>
              <a:latin typeface="Inconsolata"/>
              <a:ea typeface="Inconsolata"/>
              <a:cs typeface="Inconsolata"/>
              <a:sym typeface="Inconsolata"/>
            </a:endParaRPr>
          </a:p>
        </p:txBody>
      </p:sp>
      <p:sp>
        <p:nvSpPr>
          <p:cNvPr id="9" name="Google Shape;782;p45">
            <a:extLst>
              <a:ext uri="{FF2B5EF4-FFF2-40B4-BE49-F238E27FC236}">
                <a16:creationId xmlns:a16="http://schemas.microsoft.com/office/drawing/2014/main" id="{E05A1BB0-31C5-4917-A38A-957025FC08BA}"/>
              </a:ext>
            </a:extLst>
          </p:cNvPr>
          <p:cNvSpPr txBox="1"/>
          <p:nvPr/>
        </p:nvSpPr>
        <p:spPr>
          <a:xfrm>
            <a:off x="6053158" y="1852215"/>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Keluaran tersebut tentunya harus berupa solusi atau penyelesaian dari suatu masalah. Contohnya sebuah algoritma berfungsi untuk menghitung sebuah luas persegi. Saat ia diberi input 4 maka harusnya outputnya adalah 16</a:t>
            </a:r>
            <a:endParaRPr lang="en-US" sz="900" b="1" dirty="0">
              <a:solidFill>
                <a:schemeClr val="lt1"/>
              </a:solidFill>
              <a:latin typeface="Inconsolata"/>
              <a:ea typeface="Inconsolata"/>
              <a:cs typeface="Inconsolata"/>
              <a:sym typeface="Inconsolata"/>
            </a:endParaRPr>
          </a:p>
        </p:txBody>
      </p:sp>
      <p:sp>
        <p:nvSpPr>
          <p:cNvPr id="10" name="Google Shape;782;p45">
            <a:extLst>
              <a:ext uri="{FF2B5EF4-FFF2-40B4-BE49-F238E27FC236}">
                <a16:creationId xmlns:a16="http://schemas.microsoft.com/office/drawing/2014/main" id="{ACD92974-6936-74F3-EE0E-28D42ED6C04D}"/>
              </a:ext>
            </a:extLst>
          </p:cNvPr>
          <p:cNvSpPr txBox="1"/>
          <p:nvPr/>
        </p:nvSpPr>
        <p:spPr>
          <a:xfrm>
            <a:off x="6053157" y="2916725"/>
            <a:ext cx="2864099" cy="839381"/>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n-US" sz="900" b="1">
                <a:solidFill>
                  <a:schemeClr val="lt1"/>
                </a:solidFill>
                <a:latin typeface="Inconsolata"/>
                <a:ea typeface="Inconsolata"/>
                <a:cs typeface="Inconsolata"/>
                <a:sym typeface="Inconsolata"/>
              </a:rPr>
              <a:t>Algoritma tentu harus sangkil (efektif), jadi urutan algoritma dikerjakan dalam waktu yang wajar. Setiap urutan atau Langkah harus sesederhana mungkin, sehingga dapat dikerjakan dalam waktu yang singkat, dan pengguna an sumber dayanya sedikit.</a:t>
            </a:r>
            <a:endParaRPr lang="en-US" sz="900" b="1" dirty="0">
              <a:solidFill>
                <a:schemeClr val="lt1"/>
              </a:solidFill>
              <a:latin typeface="Inconsolata"/>
              <a:ea typeface="Inconsolata"/>
              <a:cs typeface="Inconsolata"/>
              <a:sym typeface="Inconsolata"/>
            </a:endParaRPr>
          </a:p>
        </p:txBody>
      </p:sp>
    </p:spTree>
    <p:extLst>
      <p:ext uri="{BB962C8B-B14F-4D97-AF65-F5344CB8AC3E}">
        <p14:creationId xmlns:p14="http://schemas.microsoft.com/office/powerpoint/2010/main" val="36148301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1048695" name="Google Shape;290;p15"/>
          <p:cNvSpPr txBox="1">
            <a:spLocks noGrp="1"/>
          </p:cNvSpPr>
          <p:nvPr>
            <p:ph type="ctrTitle"/>
          </p:nvPr>
        </p:nvSpPr>
        <p:spPr>
          <a:xfrm>
            <a:off x="1737625" y="1659550"/>
            <a:ext cx="56688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solidFill>
                  <a:srgbClr val="6D9EEB"/>
                </a:solidFill>
              </a:rPr>
              <a:t>4.</a:t>
            </a:r>
          </a:p>
          <a:p>
            <a:pPr marL="0" lvl="0" indent="0" algn="ctr" rtl="0">
              <a:spcBef>
                <a:spcPts val="0"/>
              </a:spcBef>
              <a:spcAft>
                <a:spcPts val="0"/>
              </a:spcAft>
              <a:buNone/>
            </a:pPr>
            <a:r>
              <a:rPr lang="en-US"/>
              <a:t>Struktur Algoritma</a:t>
            </a:r>
            <a:endParaRPr lang="en-US" dirty="0"/>
          </a:p>
        </p:txBody>
      </p:sp>
      <p:sp>
        <p:nvSpPr>
          <p:cNvPr id="1048696" name="Google Shape;292;p15"/>
          <p:cNvSpPr txBox="1">
            <a:spLocks noGrp="1"/>
          </p:cNvSpPr>
          <p:nvPr>
            <p:ph type="sldNum" idx="12"/>
          </p:nvPr>
        </p:nvSpPr>
        <p:spPr>
          <a:xfrm>
            <a:off x="4297650" y="4778750"/>
            <a:ext cx="548700"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lang="en"/>
          </a:p>
        </p:txBody>
      </p:sp>
    </p:spTree>
    <p:extLst>
      <p:ext uri="{BB962C8B-B14F-4D97-AF65-F5344CB8AC3E}">
        <p14:creationId xmlns:p14="http://schemas.microsoft.com/office/powerpoint/2010/main" val="7734285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Hecate template">
  <a:themeElements>
    <a:clrScheme name="Custom 347">
      <a:dk1>
        <a:srgbClr val="0E004A"/>
      </a:dk1>
      <a:lt1>
        <a:srgbClr val="FFFFFF"/>
      </a:lt1>
      <a:dk2>
        <a:srgbClr val="8E7CC3"/>
      </a:dk2>
      <a:lt2>
        <a:srgbClr val="ECE9F0"/>
      </a:lt2>
      <a:accent1>
        <a:srgbClr val="432E64"/>
      </a:accent1>
      <a:accent2>
        <a:srgbClr val="51387A"/>
      </a:accent2>
      <a:accent3>
        <a:srgbClr val="C20E9B"/>
      </a:accent3>
      <a:accent4>
        <a:srgbClr val="00B4C2"/>
      </a:accent4>
      <a:accent5>
        <a:srgbClr val="FF9900"/>
      </a:accent5>
      <a:accent6>
        <a:srgbClr val="6D9EEB"/>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1026</Words>
  <Application>Microsoft Office PowerPoint</Application>
  <PresentationFormat>On-screen Show (16:9)</PresentationFormat>
  <Paragraphs>142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Arial</vt:lpstr>
      <vt:lpstr>Inconsolata</vt:lpstr>
      <vt:lpstr>Nixie One</vt:lpstr>
      <vt:lpstr>Hecate template</vt:lpstr>
      <vt:lpstr>Algoritma</vt:lpstr>
      <vt:lpstr>1. Apa itu Algoritma ?</vt:lpstr>
      <vt:lpstr>PowerPoint Presentation</vt:lpstr>
      <vt:lpstr>2. Manfaat Algoritma</vt:lpstr>
      <vt:lpstr>PowerPoint Presentation</vt:lpstr>
      <vt:lpstr>3. Ciri &amp; Karakteristik Algoritma</vt:lpstr>
      <vt:lpstr>PowerPoint Presentation</vt:lpstr>
      <vt:lpstr>PowerPoint Presentation</vt:lpstr>
      <vt:lpstr>4. Struktur Algoritma</vt:lpstr>
      <vt:lpstr>PowerPoint Presentation</vt:lpstr>
      <vt:lpstr>PowerPoint Presentation</vt:lpstr>
      <vt:lpstr>5. Jenis Algoritma</vt:lpstr>
      <vt:lpstr>PowerPoint Presentation</vt:lpstr>
      <vt:lpstr>PowerPoint Presentation</vt:lpstr>
      <vt:lpstr>6. Flowchart</vt:lpstr>
      <vt:lpstr>PowerPoint Presentation</vt:lpstr>
      <vt:lpstr>PowerPoint Presentation</vt:lpstr>
      <vt:lpstr>Kesimpulan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Antarmuka</dc:title>
  <dc:creator>RMX3085</dc:creator>
  <cp:lastModifiedBy>Riko Firmansyah</cp:lastModifiedBy>
  <cp:revision>4</cp:revision>
  <dcterms:created xsi:type="dcterms:W3CDTF">2023-10-15T22:41:15Z</dcterms:created>
  <dcterms:modified xsi:type="dcterms:W3CDTF">2024-07-31T03:19:15Z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ffa672743176449384c426868e601b73</vt:lpwstr>
  </property>
</Properties>
</file>