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8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6465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6465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29867" y="670407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9143">
            <a:solidFill>
              <a:srgbClr val="9E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29867" y="149428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0667">
            <a:solidFill>
              <a:srgbClr val="9E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26819" y="6783324"/>
            <a:ext cx="121920" cy="190500"/>
          </a:xfrm>
          <a:custGeom>
            <a:avLst/>
            <a:gdLst/>
            <a:ahLst/>
            <a:cxnLst/>
            <a:rect l="l" t="t" r="r" b="b"/>
            <a:pathLst>
              <a:path w="121919" h="190500">
                <a:moveTo>
                  <a:pt x="0" y="0"/>
                </a:moveTo>
                <a:lnTo>
                  <a:pt x="0" y="190500"/>
                </a:lnTo>
                <a:lnTo>
                  <a:pt x="121919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9E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536" y="1548383"/>
            <a:ext cx="8606028" cy="56601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6465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74875" y="3995928"/>
            <a:ext cx="7321550" cy="1286510"/>
          </a:xfrm>
          <a:custGeom>
            <a:avLst/>
            <a:gdLst/>
            <a:ahLst/>
            <a:cxnLst/>
            <a:rect l="l" t="t" r="r" b="b"/>
            <a:pathLst>
              <a:path w="7321550" h="1286510">
                <a:moveTo>
                  <a:pt x="7319771" y="0"/>
                </a:moveTo>
                <a:lnTo>
                  <a:pt x="1524" y="0"/>
                </a:lnTo>
                <a:lnTo>
                  <a:pt x="0" y="1524"/>
                </a:lnTo>
                <a:lnTo>
                  <a:pt x="0" y="1284731"/>
                </a:lnTo>
                <a:lnTo>
                  <a:pt x="1524" y="1286255"/>
                </a:lnTo>
                <a:lnTo>
                  <a:pt x="7319771" y="1286255"/>
                </a:lnTo>
                <a:lnTo>
                  <a:pt x="7321295" y="1284731"/>
                </a:lnTo>
                <a:lnTo>
                  <a:pt x="7321295" y="1283207"/>
                </a:lnTo>
                <a:lnTo>
                  <a:pt x="6095" y="1283207"/>
                </a:lnTo>
                <a:lnTo>
                  <a:pt x="3048" y="1280159"/>
                </a:lnTo>
                <a:lnTo>
                  <a:pt x="6095" y="1280159"/>
                </a:lnTo>
                <a:lnTo>
                  <a:pt x="6095" y="6095"/>
                </a:lnTo>
                <a:lnTo>
                  <a:pt x="3048" y="6095"/>
                </a:lnTo>
                <a:lnTo>
                  <a:pt x="6095" y="3048"/>
                </a:lnTo>
                <a:lnTo>
                  <a:pt x="7321295" y="3048"/>
                </a:lnTo>
                <a:lnTo>
                  <a:pt x="7321295" y="1524"/>
                </a:lnTo>
                <a:lnTo>
                  <a:pt x="7319771" y="0"/>
                </a:lnTo>
                <a:close/>
              </a:path>
              <a:path w="7321550" h="1286510">
                <a:moveTo>
                  <a:pt x="6095" y="1280159"/>
                </a:moveTo>
                <a:lnTo>
                  <a:pt x="3048" y="1280159"/>
                </a:lnTo>
                <a:lnTo>
                  <a:pt x="6095" y="1283207"/>
                </a:lnTo>
                <a:lnTo>
                  <a:pt x="6095" y="1280159"/>
                </a:lnTo>
                <a:close/>
              </a:path>
              <a:path w="7321550" h="1286510">
                <a:moveTo>
                  <a:pt x="7315199" y="1280159"/>
                </a:moveTo>
                <a:lnTo>
                  <a:pt x="6095" y="1280159"/>
                </a:lnTo>
                <a:lnTo>
                  <a:pt x="6095" y="1283207"/>
                </a:lnTo>
                <a:lnTo>
                  <a:pt x="7315199" y="1283207"/>
                </a:lnTo>
                <a:lnTo>
                  <a:pt x="7315199" y="1280159"/>
                </a:lnTo>
                <a:close/>
              </a:path>
              <a:path w="7321550" h="1286510">
                <a:moveTo>
                  <a:pt x="7315199" y="3048"/>
                </a:moveTo>
                <a:lnTo>
                  <a:pt x="7315199" y="1283207"/>
                </a:lnTo>
                <a:lnTo>
                  <a:pt x="7318247" y="1280159"/>
                </a:lnTo>
                <a:lnTo>
                  <a:pt x="7321295" y="1280159"/>
                </a:lnTo>
                <a:lnTo>
                  <a:pt x="7321295" y="6095"/>
                </a:lnTo>
                <a:lnTo>
                  <a:pt x="7318247" y="6095"/>
                </a:lnTo>
                <a:lnTo>
                  <a:pt x="7315199" y="3048"/>
                </a:lnTo>
                <a:close/>
              </a:path>
              <a:path w="7321550" h="1286510">
                <a:moveTo>
                  <a:pt x="7321295" y="1280159"/>
                </a:moveTo>
                <a:lnTo>
                  <a:pt x="7318247" y="1280159"/>
                </a:lnTo>
                <a:lnTo>
                  <a:pt x="7315199" y="1283207"/>
                </a:lnTo>
                <a:lnTo>
                  <a:pt x="7321295" y="1283207"/>
                </a:lnTo>
                <a:lnTo>
                  <a:pt x="7321295" y="1280159"/>
                </a:lnTo>
                <a:close/>
              </a:path>
              <a:path w="7321550" h="1286510">
                <a:moveTo>
                  <a:pt x="6095" y="3048"/>
                </a:moveTo>
                <a:lnTo>
                  <a:pt x="3048" y="6095"/>
                </a:lnTo>
                <a:lnTo>
                  <a:pt x="6095" y="6095"/>
                </a:lnTo>
                <a:lnTo>
                  <a:pt x="6095" y="3048"/>
                </a:lnTo>
                <a:close/>
              </a:path>
              <a:path w="7321550" h="1286510">
                <a:moveTo>
                  <a:pt x="7315199" y="3048"/>
                </a:moveTo>
                <a:lnTo>
                  <a:pt x="6095" y="3048"/>
                </a:lnTo>
                <a:lnTo>
                  <a:pt x="6095" y="6095"/>
                </a:lnTo>
                <a:lnTo>
                  <a:pt x="7315199" y="6095"/>
                </a:lnTo>
                <a:lnTo>
                  <a:pt x="7315199" y="3048"/>
                </a:lnTo>
                <a:close/>
              </a:path>
              <a:path w="7321550" h="1286510">
                <a:moveTo>
                  <a:pt x="7321295" y="3048"/>
                </a:moveTo>
                <a:lnTo>
                  <a:pt x="7315199" y="3048"/>
                </a:lnTo>
                <a:lnTo>
                  <a:pt x="7318247" y="6095"/>
                </a:lnTo>
                <a:lnTo>
                  <a:pt x="7321295" y="6095"/>
                </a:lnTo>
                <a:lnTo>
                  <a:pt x="7321295" y="3048"/>
                </a:lnTo>
                <a:close/>
              </a:path>
            </a:pathLst>
          </a:custGeom>
          <a:solidFill>
            <a:srgbClr val="727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84019" y="5396484"/>
            <a:ext cx="7322820" cy="692150"/>
          </a:xfrm>
          <a:custGeom>
            <a:avLst/>
            <a:gdLst/>
            <a:ahLst/>
            <a:cxnLst/>
            <a:rect l="l" t="t" r="r" b="b"/>
            <a:pathLst>
              <a:path w="7322820" h="692150">
                <a:moveTo>
                  <a:pt x="7321295" y="0"/>
                </a:moveTo>
                <a:lnTo>
                  <a:pt x="1524" y="0"/>
                </a:lnTo>
                <a:lnTo>
                  <a:pt x="0" y="1523"/>
                </a:lnTo>
                <a:lnTo>
                  <a:pt x="0" y="690371"/>
                </a:lnTo>
                <a:lnTo>
                  <a:pt x="1524" y="691895"/>
                </a:lnTo>
                <a:lnTo>
                  <a:pt x="7321295" y="691895"/>
                </a:lnTo>
                <a:lnTo>
                  <a:pt x="7322819" y="690371"/>
                </a:lnTo>
                <a:lnTo>
                  <a:pt x="7322819" y="688847"/>
                </a:lnTo>
                <a:lnTo>
                  <a:pt x="7619" y="688847"/>
                </a:lnTo>
                <a:lnTo>
                  <a:pt x="3048" y="685799"/>
                </a:lnTo>
                <a:lnTo>
                  <a:pt x="7619" y="685799"/>
                </a:lnTo>
                <a:lnTo>
                  <a:pt x="7619" y="6095"/>
                </a:lnTo>
                <a:lnTo>
                  <a:pt x="3048" y="6095"/>
                </a:lnTo>
                <a:lnTo>
                  <a:pt x="7619" y="3047"/>
                </a:lnTo>
                <a:lnTo>
                  <a:pt x="7322819" y="3047"/>
                </a:lnTo>
                <a:lnTo>
                  <a:pt x="7322819" y="1523"/>
                </a:lnTo>
                <a:lnTo>
                  <a:pt x="7321295" y="0"/>
                </a:lnTo>
                <a:close/>
              </a:path>
              <a:path w="7322820" h="692150">
                <a:moveTo>
                  <a:pt x="7619" y="685799"/>
                </a:moveTo>
                <a:lnTo>
                  <a:pt x="3048" y="685799"/>
                </a:lnTo>
                <a:lnTo>
                  <a:pt x="7619" y="688847"/>
                </a:lnTo>
                <a:lnTo>
                  <a:pt x="7619" y="685799"/>
                </a:lnTo>
                <a:close/>
              </a:path>
              <a:path w="7322820" h="692150">
                <a:moveTo>
                  <a:pt x="7315199" y="685799"/>
                </a:moveTo>
                <a:lnTo>
                  <a:pt x="7619" y="685799"/>
                </a:lnTo>
                <a:lnTo>
                  <a:pt x="7619" y="688847"/>
                </a:lnTo>
                <a:lnTo>
                  <a:pt x="7315199" y="688847"/>
                </a:lnTo>
                <a:lnTo>
                  <a:pt x="7315199" y="685799"/>
                </a:lnTo>
                <a:close/>
              </a:path>
              <a:path w="7322820" h="692150">
                <a:moveTo>
                  <a:pt x="7315199" y="3047"/>
                </a:moveTo>
                <a:lnTo>
                  <a:pt x="7315199" y="688847"/>
                </a:lnTo>
                <a:lnTo>
                  <a:pt x="7318247" y="685799"/>
                </a:lnTo>
                <a:lnTo>
                  <a:pt x="7322819" y="685799"/>
                </a:lnTo>
                <a:lnTo>
                  <a:pt x="7322819" y="6095"/>
                </a:lnTo>
                <a:lnTo>
                  <a:pt x="7318247" y="6095"/>
                </a:lnTo>
                <a:lnTo>
                  <a:pt x="7315199" y="3047"/>
                </a:lnTo>
                <a:close/>
              </a:path>
              <a:path w="7322820" h="692150">
                <a:moveTo>
                  <a:pt x="7322819" y="685799"/>
                </a:moveTo>
                <a:lnTo>
                  <a:pt x="7318247" y="685799"/>
                </a:lnTo>
                <a:lnTo>
                  <a:pt x="7315199" y="688847"/>
                </a:lnTo>
                <a:lnTo>
                  <a:pt x="7322819" y="688847"/>
                </a:lnTo>
                <a:lnTo>
                  <a:pt x="7322819" y="685799"/>
                </a:lnTo>
                <a:close/>
              </a:path>
              <a:path w="7322820" h="692150">
                <a:moveTo>
                  <a:pt x="7619" y="3047"/>
                </a:moveTo>
                <a:lnTo>
                  <a:pt x="3048" y="6095"/>
                </a:lnTo>
                <a:lnTo>
                  <a:pt x="7619" y="6095"/>
                </a:lnTo>
                <a:lnTo>
                  <a:pt x="7619" y="3047"/>
                </a:lnTo>
                <a:close/>
              </a:path>
              <a:path w="7322820" h="692150">
                <a:moveTo>
                  <a:pt x="7315199" y="3047"/>
                </a:moveTo>
                <a:lnTo>
                  <a:pt x="7619" y="3047"/>
                </a:lnTo>
                <a:lnTo>
                  <a:pt x="7619" y="6095"/>
                </a:lnTo>
                <a:lnTo>
                  <a:pt x="7315199" y="6095"/>
                </a:lnTo>
                <a:lnTo>
                  <a:pt x="7315199" y="3047"/>
                </a:lnTo>
                <a:close/>
              </a:path>
              <a:path w="7322820" h="692150">
                <a:moveTo>
                  <a:pt x="7322819" y="3047"/>
                </a:moveTo>
                <a:lnTo>
                  <a:pt x="7315199" y="3047"/>
                </a:lnTo>
                <a:lnTo>
                  <a:pt x="7318247" y="6095"/>
                </a:lnTo>
                <a:lnTo>
                  <a:pt x="7322819" y="6095"/>
                </a:lnTo>
                <a:lnTo>
                  <a:pt x="7322819" y="3047"/>
                </a:lnTo>
                <a:close/>
              </a:path>
            </a:pathLst>
          </a:custGeom>
          <a:solidFill>
            <a:srgbClr val="9E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77923" y="3998976"/>
            <a:ext cx="227329" cy="1278890"/>
          </a:xfrm>
          <a:custGeom>
            <a:avLst/>
            <a:gdLst/>
            <a:ahLst/>
            <a:cxnLst/>
            <a:rect l="l" t="t" r="r" b="b"/>
            <a:pathLst>
              <a:path w="227330" h="1278889">
                <a:moveTo>
                  <a:pt x="227075" y="0"/>
                </a:moveTo>
                <a:lnTo>
                  <a:pt x="0" y="0"/>
                </a:lnTo>
                <a:lnTo>
                  <a:pt x="0" y="1278635"/>
                </a:lnTo>
                <a:lnTo>
                  <a:pt x="227075" y="1278635"/>
                </a:lnTo>
                <a:lnTo>
                  <a:pt x="227075" y="0"/>
                </a:lnTo>
                <a:close/>
              </a:path>
            </a:pathLst>
          </a:custGeom>
          <a:solidFill>
            <a:srgbClr val="727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87067" y="5399532"/>
            <a:ext cx="227329" cy="684530"/>
          </a:xfrm>
          <a:custGeom>
            <a:avLst/>
            <a:gdLst/>
            <a:ahLst/>
            <a:cxnLst/>
            <a:rect l="l" t="t" r="r" b="b"/>
            <a:pathLst>
              <a:path w="227330" h="684529">
                <a:moveTo>
                  <a:pt x="227075" y="0"/>
                </a:moveTo>
                <a:lnTo>
                  <a:pt x="0" y="0"/>
                </a:lnTo>
                <a:lnTo>
                  <a:pt x="0" y="684275"/>
                </a:lnTo>
                <a:lnTo>
                  <a:pt x="227075" y="684275"/>
                </a:lnTo>
                <a:lnTo>
                  <a:pt x="227075" y="0"/>
                </a:lnTo>
                <a:close/>
              </a:path>
            </a:pathLst>
          </a:custGeom>
          <a:solidFill>
            <a:srgbClr val="9E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29867" y="6704076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9143">
            <a:solidFill>
              <a:srgbClr val="9E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29867" y="149428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0667">
            <a:solidFill>
              <a:srgbClr val="9E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26819" y="6783323"/>
            <a:ext cx="121920" cy="190500"/>
          </a:xfrm>
          <a:custGeom>
            <a:avLst/>
            <a:gdLst/>
            <a:ahLst/>
            <a:cxnLst/>
            <a:rect l="l" t="t" r="r" b="b"/>
            <a:pathLst>
              <a:path w="121919" h="190500">
                <a:moveTo>
                  <a:pt x="0" y="0"/>
                </a:moveTo>
                <a:lnTo>
                  <a:pt x="0" y="190500"/>
                </a:lnTo>
                <a:lnTo>
                  <a:pt x="121919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9E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8608" y="566420"/>
            <a:ext cx="466534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64652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7591" y="1830324"/>
            <a:ext cx="8155305" cy="4620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duino.cc/en/Guide/Windows" TargetMode="External"/><Relationship Id="rId2" Type="http://schemas.openxmlformats.org/officeDocument/2006/relationships/hyperlink" Target="http://www.arduino.cc/en/Main/Softw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duino.cc/en/Tutorial/HomePag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7600" y="4246879"/>
            <a:ext cx="6381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4925" algn="l"/>
              </a:tabLst>
            </a:pPr>
            <a:r>
              <a:rPr sz="4800" b="1" spc="260" dirty="0">
                <a:latin typeface="Cambria"/>
                <a:cs typeface="Cambria"/>
              </a:rPr>
              <a:t>Pengenalan	</a:t>
            </a:r>
            <a:r>
              <a:rPr sz="4800" b="1" spc="229" dirty="0">
                <a:latin typeface="Cambria"/>
                <a:cs typeface="Cambria"/>
              </a:rPr>
              <a:t>Arduino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5964" y="5495797"/>
            <a:ext cx="49936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0" dirty="0" err="1">
                <a:solidFill>
                  <a:srgbClr val="464652"/>
                </a:solidFill>
                <a:latin typeface="Cambria"/>
                <a:cs typeface="Cambria"/>
              </a:rPr>
              <a:t>Organisasi</a:t>
            </a:r>
            <a:r>
              <a:rPr sz="2000" spc="165" dirty="0">
                <a:solidFill>
                  <a:srgbClr val="464652"/>
                </a:solidFill>
                <a:latin typeface="Cambria"/>
                <a:cs typeface="Cambria"/>
              </a:rPr>
              <a:t> </a:t>
            </a:r>
            <a:r>
              <a:rPr sz="2000" spc="150" dirty="0">
                <a:solidFill>
                  <a:srgbClr val="464652"/>
                </a:solidFill>
                <a:latin typeface="Cambria"/>
                <a:cs typeface="Cambria"/>
              </a:rPr>
              <a:t>Sistem</a:t>
            </a:r>
            <a:r>
              <a:rPr sz="2000" spc="170" dirty="0">
                <a:solidFill>
                  <a:srgbClr val="464652"/>
                </a:solidFill>
                <a:latin typeface="Cambria"/>
                <a:cs typeface="Cambria"/>
              </a:rPr>
              <a:t> </a:t>
            </a:r>
            <a:r>
              <a:rPr sz="2000" spc="125" dirty="0">
                <a:solidFill>
                  <a:srgbClr val="464652"/>
                </a:solidFill>
                <a:latin typeface="Cambria"/>
                <a:cs typeface="Cambria"/>
              </a:rPr>
              <a:t>Komputer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DEE86D3-A622-4C1C-8524-C24BA3A338D4}"/>
              </a:ext>
            </a:extLst>
          </p:cNvPr>
          <p:cNvSpPr txBox="1"/>
          <p:nvPr/>
        </p:nvSpPr>
        <p:spPr>
          <a:xfrm>
            <a:off x="4965700" y="581025"/>
            <a:ext cx="638175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4925" algn="l"/>
              </a:tabLst>
            </a:pPr>
            <a:r>
              <a:rPr lang="en-US" sz="4800" b="1" spc="260" dirty="0">
                <a:latin typeface="Cambria"/>
                <a:cs typeface="Cambria"/>
              </a:rPr>
              <a:t>YENI FITRIA, ST</a:t>
            </a:r>
            <a:r>
              <a:rPr sz="4800" b="1" spc="260" dirty="0">
                <a:latin typeface="Cambria"/>
                <a:cs typeface="Cambria"/>
              </a:rPr>
              <a:t>	</a:t>
            </a:r>
            <a:endParaRPr sz="4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29762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0160" algn="l"/>
              </a:tabLst>
            </a:pPr>
            <a:r>
              <a:rPr spc="395" dirty="0"/>
              <a:t>Je</a:t>
            </a:r>
            <a:r>
              <a:rPr spc="555" dirty="0"/>
              <a:t>n</a:t>
            </a:r>
            <a:r>
              <a:rPr spc="130" dirty="0"/>
              <a:t>i</a:t>
            </a:r>
            <a:r>
              <a:rPr spc="200" dirty="0"/>
              <a:t>s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07591" y="1830324"/>
          <a:ext cx="8136890" cy="46085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36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spc="20" dirty="0">
                          <a:latin typeface="Trebuchet MS"/>
                          <a:cs typeface="Trebuchet MS"/>
                        </a:rPr>
                        <a:t>1.Arduino</a:t>
                      </a:r>
                      <a:r>
                        <a:rPr sz="2800" b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145" dirty="0">
                          <a:latin typeface="Trebuchet MS"/>
                          <a:cs typeface="Trebuchet MS"/>
                        </a:rPr>
                        <a:t>Uno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6D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spc="20" dirty="0">
                          <a:latin typeface="Trebuchet MS"/>
                          <a:cs typeface="Trebuchet MS"/>
                        </a:rPr>
                        <a:t>7.Arduino</a:t>
                      </a:r>
                      <a:r>
                        <a:rPr sz="2800" b="1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130" dirty="0">
                          <a:latin typeface="Trebuchet MS"/>
                          <a:cs typeface="Trebuchet MS"/>
                        </a:rPr>
                        <a:t>Nano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36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spc="20" dirty="0">
                          <a:latin typeface="Trebuchet MS"/>
                          <a:cs typeface="Trebuchet MS"/>
                        </a:rPr>
                        <a:t>2.Arduino</a:t>
                      </a:r>
                      <a:r>
                        <a:rPr sz="2800" b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110" dirty="0">
                          <a:latin typeface="Trebuchet MS"/>
                          <a:cs typeface="Trebuchet MS"/>
                        </a:rPr>
                        <a:t>Due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spc="20" dirty="0">
                          <a:latin typeface="Trebuchet MS"/>
                          <a:cs typeface="Trebuchet MS"/>
                        </a:rPr>
                        <a:t>8.Arduino</a:t>
                      </a:r>
                      <a:r>
                        <a:rPr sz="2800" b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45" dirty="0">
                          <a:latin typeface="Trebuchet MS"/>
                          <a:cs typeface="Trebuchet MS"/>
                        </a:rPr>
                        <a:t>Mini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36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spc="20" dirty="0">
                          <a:latin typeface="Trebuchet MS"/>
                          <a:cs typeface="Trebuchet MS"/>
                        </a:rPr>
                        <a:t>3.Arduino</a:t>
                      </a:r>
                      <a:r>
                        <a:rPr sz="2800" b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100" dirty="0">
                          <a:latin typeface="Trebuchet MS"/>
                          <a:cs typeface="Trebuchet MS"/>
                        </a:rPr>
                        <a:t>Mega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6D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spc="20" dirty="0">
                          <a:latin typeface="Trebuchet MS"/>
                          <a:cs typeface="Trebuchet MS"/>
                        </a:rPr>
                        <a:t>9.Arduino</a:t>
                      </a:r>
                      <a:r>
                        <a:rPr sz="2800" b="1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60" dirty="0">
                          <a:latin typeface="Trebuchet MS"/>
                          <a:cs typeface="Trebuchet MS"/>
                        </a:rPr>
                        <a:t>Micro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36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20" dirty="0">
                          <a:latin typeface="Trebuchet MS"/>
                          <a:cs typeface="Trebuchet MS"/>
                        </a:rPr>
                        <a:t>4.Arduino</a:t>
                      </a:r>
                      <a:r>
                        <a:rPr sz="2800" b="1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25" dirty="0">
                          <a:latin typeface="Trebuchet MS"/>
                          <a:cs typeface="Trebuchet MS"/>
                        </a:rPr>
                        <a:t>Leonardo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10" dirty="0">
                          <a:latin typeface="Trebuchet MS"/>
                          <a:cs typeface="Trebuchet MS"/>
                        </a:rPr>
                        <a:t>10.Arduino</a:t>
                      </a:r>
                      <a:r>
                        <a:rPr sz="2800" b="1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10" dirty="0">
                          <a:latin typeface="Trebuchet MS"/>
                          <a:cs typeface="Trebuchet MS"/>
                        </a:rPr>
                        <a:t>Ethernet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36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20" dirty="0">
                          <a:latin typeface="Trebuchet MS"/>
                          <a:cs typeface="Trebuchet MS"/>
                        </a:rPr>
                        <a:t>5.Arduino</a:t>
                      </a:r>
                      <a:r>
                        <a:rPr sz="2800" b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10" dirty="0">
                          <a:latin typeface="Trebuchet MS"/>
                          <a:cs typeface="Trebuchet MS"/>
                        </a:rPr>
                        <a:t>Fio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6D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10" dirty="0">
                          <a:latin typeface="Trebuchet MS"/>
                          <a:cs typeface="Trebuchet MS"/>
                        </a:rPr>
                        <a:t>11.Arduino</a:t>
                      </a:r>
                      <a:r>
                        <a:rPr sz="2800" b="1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25" dirty="0">
                          <a:latin typeface="Trebuchet MS"/>
                          <a:cs typeface="Trebuchet MS"/>
                        </a:rPr>
                        <a:t>Esplora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D6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36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20" dirty="0">
                          <a:latin typeface="Trebuchet MS"/>
                          <a:cs typeface="Trebuchet MS"/>
                        </a:rPr>
                        <a:t>6.Arduino</a:t>
                      </a:r>
                      <a:r>
                        <a:rPr sz="2800" b="1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5" dirty="0">
                          <a:latin typeface="Trebuchet MS"/>
                          <a:cs typeface="Trebuchet MS"/>
                        </a:rPr>
                        <a:t>Lilypad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10" dirty="0">
                          <a:latin typeface="Trebuchet MS"/>
                          <a:cs typeface="Trebuchet MS"/>
                        </a:rPr>
                        <a:t>12.Arduino</a:t>
                      </a:r>
                      <a:r>
                        <a:rPr sz="2800" b="1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70" dirty="0">
                          <a:latin typeface="Trebuchet MS"/>
                          <a:cs typeface="Trebuchet MS"/>
                        </a:rPr>
                        <a:t>Robot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26771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245" algn="l"/>
              </a:tabLst>
            </a:pP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  <a:r>
              <a:rPr dirty="0"/>
              <a:t>	</a:t>
            </a:r>
            <a:r>
              <a:rPr spc="204" dirty="0"/>
              <a:t>U</a:t>
            </a:r>
            <a:r>
              <a:rPr spc="245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90547"/>
            <a:ext cx="4679315" cy="500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b="1" spc="2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b="1" spc="1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b="1" spc="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400" b="1" spc="-2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b="1" spc="-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b="1" spc="-6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b="1" spc="6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b="1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b="1" spc="34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b="1" spc="-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b="1" spc="7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4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595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400" spc="-120" dirty="0">
                <a:solidFill>
                  <a:srgbClr val="001F60"/>
                </a:solidFill>
                <a:latin typeface="Trebuchet MS"/>
                <a:cs typeface="Trebuchet MS"/>
              </a:rPr>
              <a:t>enis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ng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in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400" spc="-215" dirty="0">
                <a:solidFill>
                  <a:srgbClr val="001F60"/>
                </a:solidFill>
                <a:latin typeface="Trebuchet MS"/>
                <a:cs typeface="Trebuchet MS"/>
              </a:rPr>
              <a:t>la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h  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paling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banyak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digunakan.</a:t>
            </a:r>
            <a:endParaRPr sz="2400">
              <a:latin typeface="Trebuchet MS"/>
              <a:cs typeface="Trebuchet MS"/>
            </a:endParaRPr>
          </a:p>
          <a:p>
            <a:pPr marL="285115" marR="19367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unt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uk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pe</a:t>
            </a:r>
            <a:r>
              <a:rPr sz="2400" spc="-21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400" spc="-180" dirty="0">
                <a:solidFill>
                  <a:srgbClr val="001F60"/>
                </a:solidFill>
                <a:latin typeface="Trebuchet MS"/>
                <a:cs typeface="Trebuchet MS"/>
              </a:rPr>
              <a:t>ula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sa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disa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ra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nk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unt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uk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meng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2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duin</a:t>
            </a:r>
            <a:r>
              <a:rPr sz="2400" spc="-10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85115" marR="26034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spc="-204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ersi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ng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khir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400" spc="-215" dirty="0">
                <a:solidFill>
                  <a:srgbClr val="001F60"/>
                </a:solidFill>
                <a:latin typeface="Trebuchet MS"/>
                <a:cs typeface="Trebuchet MS"/>
              </a:rPr>
              <a:t>la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400" spc="-2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duino 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40" dirty="0">
                <a:solidFill>
                  <a:srgbClr val="001F60"/>
                </a:solidFill>
                <a:latin typeface="Trebuchet MS"/>
                <a:cs typeface="Trebuchet MS"/>
              </a:rPr>
              <a:t>no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60"/>
                </a:solidFill>
                <a:latin typeface="Trebuchet MS"/>
                <a:cs typeface="Trebuchet MS"/>
              </a:rPr>
              <a:t>R3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is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3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3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meng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400" spc="25" dirty="0">
                <a:solidFill>
                  <a:srgbClr val="001F60"/>
                </a:solidFill>
                <a:latin typeface="Trebuchet MS"/>
                <a:cs typeface="Trebuchet MS"/>
              </a:rPr>
              <a:t>ATMEGA328 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sebagai 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Mi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nt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20" dirty="0">
                <a:solidFill>
                  <a:srgbClr val="001F60"/>
                </a:solidFill>
                <a:latin typeface="Trebuchet MS"/>
                <a:cs typeface="Trebuchet MS"/>
              </a:rPr>
              <a:t>ller</a:t>
            </a:r>
            <a:r>
              <a:rPr sz="2400" spc="-21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2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memilik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14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001F60"/>
                </a:solidFill>
                <a:latin typeface="Trebuchet MS"/>
                <a:cs typeface="Trebuchet MS"/>
              </a:rPr>
              <a:t>pin  </a:t>
            </a:r>
            <a:r>
              <a:rPr sz="2400" spc="-100" dirty="0">
                <a:solidFill>
                  <a:srgbClr val="001F60"/>
                </a:solidFill>
                <a:latin typeface="Trebuchet MS"/>
                <a:cs typeface="Trebuchet MS"/>
              </a:rPr>
              <a:t>I/O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dig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6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pin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inpu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0" dirty="0">
                <a:solidFill>
                  <a:srgbClr val="001F60"/>
                </a:solidFill>
                <a:latin typeface="Trebuchet MS"/>
                <a:cs typeface="Trebuchet MS"/>
              </a:rPr>
              <a:t>na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lo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85115" marR="22669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Untuk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pemograman</a:t>
            </a:r>
            <a:r>
              <a:rPr sz="24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cukup 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meng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neksi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400" spc="-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pe</a:t>
            </a:r>
            <a:r>
              <a:rPr sz="24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3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3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3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pe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4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sepe</a:t>
            </a:r>
            <a:r>
              <a:rPr sz="24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ng 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digun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ad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400" spc="-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print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400" spc="-2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19" y="1424940"/>
            <a:ext cx="3252215" cy="52364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26676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245" algn="l"/>
              </a:tabLst>
            </a:pP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  <a:r>
              <a:rPr dirty="0"/>
              <a:t>	</a:t>
            </a:r>
            <a:r>
              <a:rPr spc="195" dirty="0"/>
              <a:t>Due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4521200" cy="446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Ber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ed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40" dirty="0">
                <a:solidFill>
                  <a:srgbClr val="001F60"/>
                </a:solidFill>
                <a:latin typeface="Trebuchet MS"/>
                <a:cs typeface="Trebuchet MS"/>
              </a:rPr>
              <a:t>, 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19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600" spc="-21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25" dirty="0">
                <a:solidFill>
                  <a:srgbClr val="001F60"/>
                </a:solidFill>
                <a:latin typeface="Trebuchet MS"/>
                <a:cs typeface="Trebuchet MS"/>
              </a:rPr>
              <a:t>o  </a:t>
            </a:r>
            <a:r>
              <a:rPr sz="2600" spc="3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gg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11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13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16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el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3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90" dirty="0">
                <a:solidFill>
                  <a:srgbClr val="001F60"/>
                </a:solidFill>
                <a:latin typeface="Trebuchet MS"/>
                <a:cs typeface="Trebuchet MS"/>
              </a:rPr>
              <a:t>RM  </a:t>
            </a:r>
            <a:r>
              <a:rPr sz="2600" spc="5" dirty="0">
                <a:solidFill>
                  <a:srgbClr val="001F60"/>
                </a:solidFill>
                <a:latin typeface="Trebuchet MS"/>
                <a:cs typeface="Trebuchet MS"/>
              </a:rPr>
              <a:t>Cortex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CPU.</a:t>
            </a:r>
            <a:endParaRPr sz="2600">
              <a:latin typeface="Trebuchet MS"/>
              <a:cs typeface="Trebuchet MS"/>
            </a:endParaRPr>
          </a:p>
          <a:p>
            <a:pPr marL="285115" marR="158115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ki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5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4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/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1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2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6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5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k 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gg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5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7147" y="644652"/>
            <a:ext cx="3247643" cy="60975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29362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245" algn="l"/>
              </a:tabLst>
            </a:pP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  <a:r>
              <a:rPr dirty="0"/>
              <a:t>	</a:t>
            </a:r>
            <a:r>
              <a:rPr spc="195" dirty="0"/>
              <a:t>Mega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4738370" cy="3744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306705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376555" algn="l"/>
                <a:tab pos="377190" algn="l"/>
              </a:tabLst>
            </a:pPr>
            <a:r>
              <a:rPr dirty="0"/>
              <a:t>	</a:t>
            </a:r>
            <a:r>
              <a:rPr sz="2600" b="1" spc="3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b="1" spc="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b="1" spc="1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b="1" spc="-1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b="1" spc="-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b="1" spc="-7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b="1" spc="7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b="1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b="1" spc="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b="1" spc="10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b="1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5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-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gg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5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3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001F60"/>
                </a:solidFill>
                <a:latin typeface="Trebuchet MS"/>
                <a:cs typeface="Trebuchet MS"/>
              </a:rPr>
              <a:t>B 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503555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32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eg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40" dirty="0">
                <a:solidFill>
                  <a:srgbClr val="001F60"/>
                </a:solidFill>
                <a:latin typeface="Trebuchet MS"/>
                <a:cs typeface="Trebuchet MS"/>
              </a:rPr>
              <a:t>, 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gg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8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h 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3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11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13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16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256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0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/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3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t 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5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6811" y="690372"/>
            <a:ext cx="2991611" cy="60975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38087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245" algn="l"/>
              </a:tabLst>
            </a:pP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  <a:r>
              <a:rPr dirty="0"/>
              <a:t>	</a:t>
            </a:r>
            <a:r>
              <a:rPr spc="195" dirty="0"/>
              <a:t>Le</a:t>
            </a:r>
            <a:r>
              <a:rPr spc="210" dirty="0"/>
              <a:t>o</a:t>
            </a:r>
            <a:r>
              <a:rPr spc="245" dirty="0"/>
              <a:t>n</a:t>
            </a:r>
            <a:r>
              <a:rPr spc="105" dirty="0"/>
              <a:t>ardo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4487545" cy="2875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5244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eo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h 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5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ri  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/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3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Ha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eo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25" dirty="0">
                <a:solidFill>
                  <a:srgbClr val="001F60"/>
                </a:solidFill>
                <a:latin typeface="Trebuchet MS"/>
                <a:cs typeface="Trebuchet MS"/>
              </a:rPr>
              <a:t>o 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gg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5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k 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pemogramannya.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0947" y="365760"/>
            <a:ext cx="3855719" cy="58643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25222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245" algn="l"/>
              </a:tabLst>
            </a:pP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  <a:r>
              <a:rPr dirty="0"/>
              <a:t>	</a:t>
            </a:r>
            <a:r>
              <a:rPr spc="415" dirty="0"/>
              <a:t>F</a:t>
            </a:r>
            <a:r>
              <a:rPr spc="150" dirty="0"/>
              <a:t>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4712335" cy="3744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176530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b="1" spc="3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b="1" spc="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b="1" spc="1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b="1" spc="-1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b="1" spc="-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b="1" spc="-7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b="1" spc="7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b="1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20" dirty="0">
                <a:solidFill>
                  <a:srgbClr val="001F60"/>
                </a:solidFill>
                <a:latin typeface="Trebuchet MS"/>
                <a:cs typeface="Trebuchet MS"/>
              </a:rPr>
              <a:t>Fio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Be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h 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335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/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 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eo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10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25" dirty="0">
                <a:solidFill>
                  <a:srgbClr val="001F60"/>
                </a:solidFill>
                <a:latin typeface="Trebuchet MS"/>
                <a:cs typeface="Trebuchet MS"/>
              </a:rPr>
              <a:t>o 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ki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et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395" dirty="0">
                <a:solidFill>
                  <a:srgbClr val="001F60"/>
                </a:solidFill>
                <a:latin typeface="Trebuchet MS"/>
                <a:cs typeface="Trebuchet MS"/>
              </a:rPr>
              <a:t>X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Be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1270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395" dirty="0">
                <a:solidFill>
                  <a:srgbClr val="001F60"/>
                </a:solidFill>
                <a:latin typeface="Trebuchet MS"/>
                <a:cs typeface="Trebuchet MS"/>
              </a:rPr>
              <a:t>X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Be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10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i 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ep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erl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ek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g  b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el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9628" y="726948"/>
            <a:ext cx="2447543" cy="57972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34016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245" algn="l"/>
              </a:tabLst>
            </a:pPr>
            <a:r>
              <a:rPr spc="155" dirty="0"/>
              <a:t>Arduino	</a:t>
            </a:r>
            <a:r>
              <a:rPr spc="170" dirty="0"/>
              <a:t>Lilypad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4389755" cy="3744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Be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el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15" dirty="0">
                <a:solidFill>
                  <a:srgbClr val="001F60"/>
                </a:solidFill>
                <a:latin typeface="Trebuchet MS"/>
                <a:cs typeface="Trebuchet MS"/>
              </a:rPr>
              <a:t>r 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2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i 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ek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340" dirty="0">
                <a:solidFill>
                  <a:srgbClr val="001F60"/>
                </a:solidFill>
                <a:latin typeface="Trebuchet MS"/>
                <a:cs typeface="Trebuchet MS"/>
              </a:rPr>
              <a:t>. 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ep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39179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Ha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nya  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gg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11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13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16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16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8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180975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1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4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/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340" dirty="0">
                <a:solidFill>
                  <a:srgbClr val="001F60"/>
                </a:solidFill>
                <a:latin typeface="Trebuchet MS"/>
                <a:cs typeface="Trebuchet MS"/>
              </a:rPr>
              <a:t>, 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6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2411" y="1836420"/>
            <a:ext cx="4334255" cy="38877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29133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245" algn="l"/>
              </a:tabLst>
            </a:pP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  <a:r>
              <a:rPr dirty="0"/>
              <a:t>	</a:t>
            </a:r>
            <a:r>
              <a:rPr spc="195" dirty="0"/>
              <a:t>N</a:t>
            </a:r>
            <a:r>
              <a:rPr spc="180" dirty="0"/>
              <a:t>a</a:t>
            </a:r>
            <a:r>
              <a:rPr spc="204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5164455" cy="453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3975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b="1" spc="3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b="1" spc="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b="1" spc="1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b="1" spc="-1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b="1" spc="-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b="1" spc="-7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b="1" spc="7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b="1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140" dirty="0">
                <a:solidFill>
                  <a:srgbClr val="001F60"/>
                </a:solidFill>
                <a:latin typeface="Trebuchet MS"/>
                <a:cs typeface="Trebuchet MS"/>
              </a:rPr>
              <a:t>Na</a:t>
            </a:r>
            <a:r>
              <a:rPr sz="2600" b="1" spc="14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b="1" spc="7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600" spc="-3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ep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nya 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19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3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ku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eci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 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s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ed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340" dirty="0">
                <a:solidFill>
                  <a:srgbClr val="001F60"/>
                </a:solidFill>
                <a:latin typeface="Trebuchet MS"/>
                <a:cs typeface="Trebuchet MS"/>
              </a:rPr>
              <a:t>, 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menyimpan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banyak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fasilitas.</a:t>
            </a:r>
            <a:endParaRPr sz="26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80" dirty="0">
                <a:solidFill>
                  <a:srgbClr val="001F60"/>
                </a:solidFill>
                <a:latin typeface="Trebuchet MS"/>
                <a:cs typeface="Trebuchet MS"/>
              </a:rPr>
              <a:t>FT</a:t>
            </a:r>
            <a:r>
              <a:rPr sz="2600" spc="9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k 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1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5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600" spc="-3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1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4 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/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3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8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t 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5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55499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3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g 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gg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11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13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16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16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8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u  </a:t>
            </a:r>
            <a:r>
              <a:rPr sz="2600" spc="-10" dirty="0">
                <a:solidFill>
                  <a:srgbClr val="001F60"/>
                </a:solidFill>
                <a:latin typeface="Trebuchet MS"/>
                <a:cs typeface="Trebuchet MS"/>
              </a:rPr>
              <a:t>ATMEGA328.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2883" y="519684"/>
            <a:ext cx="2258567" cy="60975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2798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245" algn="l"/>
              </a:tabLst>
            </a:pP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  <a:r>
              <a:rPr dirty="0"/>
              <a:t>	</a:t>
            </a:r>
            <a:r>
              <a:rPr spc="220" dirty="0"/>
              <a:t>Mi</a:t>
            </a:r>
            <a:r>
              <a:rPr spc="235" dirty="0"/>
              <a:t>n</a:t>
            </a:r>
            <a:r>
              <a:rPr spc="145"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4307205" cy="3348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402590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b="1" spc="3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b="1" spc="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b="1" spc="1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b="1" spc="-1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b="1" spc="-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b="1" spc="-7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b="1" spc="7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b="1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80" dirty="0">
                <a:solidFill>
                  <a:srgbClr val="001F60"/>
                </a:solidFill>
                <a:latin typeface="Trebuchet MS"/>
                <a:cs typeface="Trebuchet MS"/>
              </a:rPr>
              <a:t>Mi</a:t>
            </a:r>
            <a:r>
              <a:rPr sz="2600" b="1" spc="10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b="1" spc="-6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600" spc="-3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nya 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ki  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Nano.</a:t>
            </a:r>
            <a:endParaRPr sz="26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Ha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Micro </a:t>
            </a:r>
            <a:r>
              <a:rPr sz="2600" spc="25" dirty="0">
                <a:solidFill>
                  <a:srgbClr val="001F60"/>
                </a:solidFill>
                <a:latin typeface="Trebuchet MS"/>
                <a:cs typeface="Trebuchet MS"/>
              </a:rPr>
              <a:t>USB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untuk 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pemograman.</a:t>
            </a:r>
            <a:endParaRPr sz="2600">
              <a:latin typeface="Trebuchet MS"/>
              <a:cs typeface="Trebuchet MS"/>
            </a:endParaRPr>
          </a:p>
          <a:p>
            <a:pPr marL="285115" marR="98425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ku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3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0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001F60"/>
                </a:solidFill>
                <a:latin typeface="Trebuchet MS"/>
                <a:cs typeface="Trebuchet MS"/>
              </a:rPr>
              <a:t>x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1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8 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6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9235" y="755904"/>
            <a:ext cx="3639311" cy="60975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3049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245" algn="l"/>
              </a:tabLst>
            </a:pP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  <a:r>
              <a:rPr dirty="0"/>
              <a:t>	</a:t>
            </a:r>
            <a:r>
              <a:rPr spc="185" dirty="0"/>
              <a:t>Micro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5228590" cy="2083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401320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b="1" spc="3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b="1" spc="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b="1" spc="1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b="1" spc="-1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b="1" spc="-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b="1" spc="-7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b="1" spc="7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b="1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85" dirty="0">
                <a:solidFill>
                  <a:srgbClr val="001F60"/>
                </a:solidFill>
                <a:latin typeface="Trebuchet MS"/>
                <a:cs typeface="Trebuchet MS"/>
              </a:rPr>
              <a:t>Mic</a:t>
            </a:r>
            <a:r>
              <a:rPr sz="2600" b="1" spc="-1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b="1" spc="8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5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ku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h 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3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Fasilitasnya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lebih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banyak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yaitu;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ki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2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0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/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1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2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2883" y="350520"/>
            <a:ext cx="2232659" cy="67711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931" y="932177"/>
            <a:ext cx="36626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165" algn="l"/>
                <a:tab pos="1694814" algn="l"/>
              </a:tabLst>
            </a:pPr>
            <a:r>
              <a:rPr spc="165" dirty="0"/>
              <a:t>Apa	</a:t>
            </a:r>
            <a:r>
              <a:rPr spc="220" dirty="0"/>
              <a:t>Itu	Arduino?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9931" y="1589021"/>
            <a:ext cx="4683760" cy="414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endParaRPr sz="2600" dirty="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2600" b="1" spc="10" dirty="0">
                <a:solidFill>
                  <a:srgbClr val="FF0000"/>
                </a:solidFill>
                <a:latin typeface="Trebuchet MS"/>
                <a:cs typeface="Trebuchet MS"/>
              </a:rPr>
              <a:t>microcontroller</a:t>
            </a:r>
            <a:endParaRPr sz="2600" dirty="0">
              <a:latin typeface="Trebuchet MS"/>
              <a:cs typeface="Trebuchet MS"/>
            </a:endParaRPr>
          </a:p>
          <a:p>
            <a:pPr marL="285115" marR="5080" indent="-273050" algn="just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750" algn="l"/>
              </a:tabLst>
            </a:pPr>
            <a:r>
              <a:rPr sz="2600" i="1" spc="-22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i="1" spc="-204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i="1" spc="-1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i="1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i="1" spc="-200" dirty="0">
                <a:solidFill>
                  <a:srgbClr val="001F60"/>
                </a:solidFill>
                <a:latin typeface="Trebuchet MS"/>
                <a:cs typeface="Trebuchet MS"/>
              </a:rPr>
              <a:t>It</a:t>
            </a:r>
            <a:r>
              <a:rPr sz="2600" i="1" spc="-3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i="1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ll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: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i="1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i="1" spc="-195" dirty="0">
                <a:solidFill>
                  <a:srgbClr val="001F60"/>
                </a:solidFill>
                <a:latin typeface="Trebuchet MS"/>
                <a:cs typeface="Trebuchet MS"/>
              </a:rPr>
              <a:t>ebuah  </a:t>
            </a:r>
            <a:r>
              <a:rPr sz="2600" b="1" i="1" spc="-22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2600" b="1" i="1" spc="-18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600" b="1" i="1" spc="-22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2600" b="1" i="1" spc="-19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600" b="1" i="1" spc="-11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600" b="1" i="1" spc="-15" dirty="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sz="2600" b="1" i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i="1" spc="-114" dirty="0">
                <a:solidFill>
                  <a:srgbClr val="FF0000"/>
                </a:solidFill>
                <a:latin typeface="Trebuchet MS"/>
                <a:cs typeface="Trebuchet MS"/>
              </a:rPr>
              <a:t>k</a:t>
            </a:r>
            <a:r>
              <a:rPr sz="2600" b="1" i="1" spc="-20" dirty="0">
                <a:solidFill>
                  <a:srgbClr val="FF0000"/>
                </a:solidFill>
                <a:latin typeface="Trebuchet MS"/>
                <a:cs typeface="Trebuchet MS"/>
              </a:rPr>
              <a:t>om</a:t>
            </a:r>
            <a:r>
              <a:rPr sz="2600" b="1" i="1" spc="-35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2600" b="1" i="1" spc="-15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2600" b="1" i="1" spc="-195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600" b="1" i="1" spc="-11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600" b="1" i="1" spc="-21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600" b="1" i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i="1" spc="-36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i="1" spc="-190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600" i="1" spc="-17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i="1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i="1" spc="-245" dirty="0">
                <a:solidFill>
                  <a:srgbClr val="001F60"/>
                </a:solidFill>
                <a:latin typeface="Trebuchet MS"/>
                <a:cs typeface="Trebuchet MS"/>
              </a:rPr>
              <a:t>fun</a:t>
            </a:r>
            <a:r>
              <a:rPr sz="2600" i="1" spc="-24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i="1" spc="-190" dirty="0">
                <a:solidFill>
                  <a:srgbClr val="001F60"/>
                </a:solidFill>
                <a:latin typeface="Trebuchet MS"/>
                <a:cs typeface="Trebuchet MS"/>
              </a:rPr>
              <a:t>si</a:t>
            </a:r>
            <a:r>
              <a:rPr sz="2600" i="1" spc="-29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i="1" spc="-204" dirty="0">
                <a:solidFill>
                  <a:srgbClr val="001F60"/>
                </a:solidFill>
                <a:latin typeface="Trebuchet MS"/>
                <a:cs typeface="Trebuchet MS"/>
              </a:rPr>
              <a:t>nal  </a:t>
            </a:r>
            <a:r>
              <a:rPr sz="2600" i="1" spc="-200" dirty="0">
                <a:solidFill>
                  <a:srgbClr val="001F60"/>
                </a:solidFill>
                <a:latin typeface="Trebuchet MS"/>
                <a:cs typeface="Trebuchet MS"/>
              </a:rPr>
              <a:t>dala</a:t>
            </a:r>
            <a:r>
              <a:rPr sz="2600" i="1" spc="-33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i="1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i="1" spc="-225" dirty="0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sz="2600" b="1" i="1" spc="-11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2600" b="1" i="1" spc="-135"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sz="2600" b="1" i="1" spc="-15" dirty="0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sz="2600" b="1" i="1" spc="-105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600" b="1" i="1" spc="-25" dirty="0">
                <a:solidFill>
                  <a:srgbClr val="FF0000"/>
                </a:solidFill>
                <a:latin typeface="Trebuchet MS"/>
                <a:cs typeface="Trebuchet MS"/>
              </a:rPr>
              <a:t>h</a:t>
            </a:r>
            <a:r>
              <a:rPr sz="2600" b="1" i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i="1" spc="-45" dirty="0">
                <a:solidFill>
                  <a:srgbClr val="FF0000"/>
                </a:solidFill>
                <a:latin typeface="Trebuchet MS"/>
                <a:cs typeface="Trebuchet MS"/>
              </a:rPr>
              <a:t>ch</a:t>
            </a:r>
            <a:r>
              <a:rPr sz="2600" b="1" i="1" spc="-18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600" b="1" i="1" spc="-40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endParaRPr sz="2600" dirty="0">
              <a:latin typeface="Trebuchet MS"/>
              <a:cs typeface="Trebuchet MS"/>
            </a:endParaRPr>
          </a:p>
          <a:p>
            <a:pPr marL="285115" marR="222250" indent="-273050">
              <a:lnSpc>
                <a:spcPct val="100000"/>
              </a:lnSpc>
              <a:spcBef>
                <a:spcPts val="6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Didalam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microcontroller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sudah </a:t>
            </a:r>
            <a:r>
              <a:rPr sz="2600" spc="-7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ce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25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8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35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t  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wa 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ll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h 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4203" y="1542288"/>
            <a:ext cx="3314700" cy="46771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37261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245" algn="l"/>
              </a:tabLst>
            </a:pPr>
            <a:r>
              <a:rPr spc="155" dirty="0"/>
              <a:t>Arduino	</a:t>
            </a:r>
            <a:r>
              <a:rPr spc="229" dirty="0"/>
              <a:t>Ethernet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4349750" cy="3348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s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i 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s 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et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175260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3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t 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el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37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421640" indent="-273050" algn="just">
              <a:lnSpc>
                <a:spcPct val="100000"/>
              </a:lnSpc>
              <a:spcBef>
                <a:spcPts val="6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750" algn="l"/>
              </a:tabLst>
            </a:pPr>
            <a:r>
              <a:rPr sz="2600" spc="15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/O  </a:t>
            </a:r>
            <a:r>
              <a:rPr sz="2600" spc="3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3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nya 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5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3327" y="1115568"/>
            <a:ext cx="3858767" cy="52334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34251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245" algn="l"/>
              </a:tabLst>
            </a:pPr>
            <a:r>
              <a:rPr spc="155" dirty="0"/>
              <a:t>Arduino	</a:t>
            </a:r>
            <a:r>
              <a:rPr spc="165" dirty="0"/>
              <a:t>Esplora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4677410" cy="3272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ini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direkomendasikan 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et 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ep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6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40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600" spc="-1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ck, 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tt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s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45275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Ha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erlu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28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15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340" dirty="0">
                <a:solidFill>
                  <a:srgbClr val="001F60"/>
                </a:solidFill>
                <a:latin typeface="Trebuchet MS"/>
                <a:cs typeface="Trebuchet MS"/>
              </a:rPr>
              <a:t>, 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21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k  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Esplora.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8775" y="772668"/>
            <a:ext cx="3428999" cy="60975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931" y="932177"/>
            <a:ext cx="31000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3245" algn="l"/>
              </a:tabLst>
            </a:pP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  <a:r>
              <a:rPr dirty="0"/>
              <a:t>	</a:t>
            </a:r>
            <a:r>
              <a:rPr spc="285" dirty="0"/>
              <a:t>R</a:t>
            </a:r>
            <a:r>
              <a:rPr spc="250" dirty="0"/>
              <a:t>o</a:t>
            </a:r>
            <a:r>
              <a:rPr spc="90" dirty="0"/>
              <a:t>b</a:t>
            </a:r>
            <a:r>
              <a:rPr spc="95" dirty="0"/>
              <a:t>o</a:t>
            </a:r>
            <a:r>
              <a:rPr spc="305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9931" y="1589021"/>
            <a:ext cx="3254375" cy="446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317500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h 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et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ri 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s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h 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i 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28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16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15" dirty="0">
                <a:solidFill>
                  <a:srgbClr val="001F60"/>
                </a:solidFill>
                <a:latin typeface="Trebuchet MS"/>
                <a:cs typeface="Trebuchet MS"/>
              </a:rPr>
              <a:t>ea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4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340" dirty="0">
                <a:solidFill>
                  <a:srgbClr val="001F60"/>
                </a:solidFill>
                <a:latin typeface="Trebuchet MS"/>
                <a:cs typeface="Trebuchet MS"/>
              </a:rPr>
              <a:t>,  </a:t>
            </a:r>
            <a:r>
              <a:rPr sz="2600" spc="50" dirty="0">
                <a:solidFill>
                  <a:srgbClr val="001F60"/>
                </a:solidFill>
                <a:latin typeface="Trebuchet MS"/>
                <a:cs typeface="Trebuchet MS"/>
              </a:rPr>
              <a:t>Ro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ed</a:t>
            </a:r>
            <a:r>
              <a:rPr sz="2600" spc="-340" dirty="0">
                <a:solidFill>
                  <a:srgbClr val="001F60"/>
                </a:solidFill>
                <a:latin typeface="Trebuchet MS"/>
                <a:cs typeface="Trebuchet MS"/>
              </a:rPr>
              <a:t>, 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s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2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g 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uh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k  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10" dirty="0">
                <a:solidFill>
                  <a:srgbClr val="001F60"/>
                </a:solidFill>
                <a:latin typeface="Trebuchet MS"/>
                <a:cs typeface="Trebuchet MS"/>
              </a:rPr>
              <a:t>ini.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6091" y="1110996"/>
            <a:ext cx="5109971" cy="458114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582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7940" algn="l"/>
                <a:tab pos="4130040" algn="l"/>
              </a:tabLst>
            </a:pPr>
            <a:r>
              <a:rPr spc="175" dirty="0"/>
              <a:t>Pe</a:t>
            </a:r>
            <a:r>
              <a:rPr spc="190" dirty="0"/>
              <a:t>n</a:t>
            </a:r>
            <a:r>
              <a:rPr spc="185" dirty="0"/>
              <a:t>ge</a:t>
            </a:r>
            <a:r>
              <a:rPr spc="215" dirty="0"/>
              <a:t>n</a:t>
            </a:r>
            <a:r>
              <a:rPr spc="140" dirty="0"/>
              <a:t>ala</a:t>
            </a:r>
            <a:r>
              <a:rPr spc="195" dirty="0"/>
              <a:t>n</a:t>
            </a:r>
            <a:r>
              <a:rPr dirty="0"/>
              <a:t>	</a:t>
            </a:r>
            <a:r>
              <a:rPr spc="215" dirty="0"/>
              <a:t>B</a:t>
            </a:r>
            <a:r>
              <a:rPr spc="160" dirty="0"/>
              <a:t>agia</a:t>
            </a:r>
            <a:r>
              <a:rPr spc="210" dirty="0"/>
              <a:t>n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7995284" cy="3627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186690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5" dirty="0">
                <a:solidFill>
                  <a:srgbClr val="001F60"/>
                </a:solidFill>
                <a:latin typeface="Trebuchet MS"/>
                <a:cs typeface="Trebuchet MS"/>
              </a:rPr>
              <a:t>Uno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salah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satu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dari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banyaknya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jenis-jenis </a:t>
            </a:r>
            <a:r>
              <a:rPr sz="2600" spc="-7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ll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260350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Khusus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untuk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jenis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5" dirty="0">
                <a:solidFill>
                  <a:srgbClr val="001F60"/>
                </a:solidFill>
                <a:latin typeface="Trebuchet MS"/>
                <a:cs typeface="Trebuchet MS"/>
              </a:rPr>
              <a:t>Uno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memiliki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harga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90" dirty="0">
                <a:solidFill>
                  <a:srgbClr val="001F60"/>
                </a:solidFill>
                <a:latin typeface="Trebuchet MS"/>
                <a:cs typeface="Trebuchet MS"/>
              </a:rPr>
              <a:t>terjangkau, </a:t>
            </a:r>
            <a:r>
              <a:rPr sz="2600" spc="-7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s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3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endParaRPr sz="26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4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5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2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?</a:t>
            </a:r>
            <a:endParaRPr sz="2600">
              <a:latin typeface="Trebuchet MS"/>
              <a:cs typeface="Trebuchet MS"/>
            </a:endParaRPr>
          </a:p>
          <a:p>
            <a:pPr marL="560705" marR="5080" lvl="1" indent="-274320">
              <a:lnSpc>
                <a:spcPct val="100000"/>
              </a:lnSpc>
              <a:spcBef>
                <a:spcPts val="520"/>
              </a:spcBef>
              <a:buClr>
                <a:srgbClr val="9EB8CD"/>
              </a:buClr>
              <a:buSzPct val="76086"/>
              <a:buFont typeface="Microsoft Sans Serif"/>
              <a:buChar char=""/>
              <a:tabLst>
                <a:tab pos="560705" algn="l"/>
                <a:tab pos="561340" algn="l"/>
              </a:tabLst>
            </a:pPr>
            <a:r>
              <a:rPr sz="2300" spc="-15" dirty="0">
                <a:solidFill>
                  <a:srgbClr val="BF0000"/>
                </a:solidFill>
                <a:latin typeface="Trebuchet MS"/>
                <a:cs typeface="Trebuchet MS"/>
              </a:rPr>
              <a:t>Ka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r</a:t>
            </a:r>
            <a:r>
              <a:rPr sz="2300" spc="-165" dirty="0">
                <a:solidFill>
                  <a:srgbClr val="BF0000"/>
                </a:solidFill>
                <a:latin typeface="Trebuchet MS"/>
                <a:cs typeface="Trebuchet MS"/>
              </a:rPr>
              <a:t>ena</a:t>
            </a:r>
            <a:r>
              <a:rPr sz="23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50" dirty="0">
                <a:solidFill>
                  <a:srgbClr val="BF0000"/>
                </a:solidFill>
                <a:latin typeface="Trebuchet MS"/>
                <a:cs typeface="Trebuchet MS"/>
              </a:rPr>
              <a:t>dengan</a:t>
            </a:r>
            <a:r>
              <a:rPr sz="2300" spc="-4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65" dirty="0">
                <a:solidFill>
                  <a:srgbClr val="BF0000"/>
                </a:solidFill>
                <a:latin typeface="Trebuchet MS"/>
                <a:cs typeface="Trebuchet MS"/>
              </a:rPr>
              <a:t>mulai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80" dirty="0">
                <a:solidFill>
                  <a:srgbClr val="BF0000"/>
                </a:solidFill>
                <a:latin typeface="Trebuchet MS"/>
                <a:cs typeface="Trebuchet MS"/>
              </a:rPr>
              <a:t>mempelajar</a:t>
            </a:r>
            <a:r>
              <a:rPr sz="2300" spc="-90" dirty="0">
                <a:solidFill>
                  <a:srgbClr val="BF0000"/>
                </a:solidFill>
                <a:latin typeface="Trebuchet MS"/>
                <a:cs typeface="Trebuchet MS"/>
              </a:rPr>
              <a:t>i</a:t>
            </a:r>
            <a:r>
              <a:rPr sz="2300" spc="-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20" dirty="0">
                <a:solidFill>
                  <a:srgbClr val="BF0000"/>
                </a:solidFill>
                <a:latin typeface="Trebuchet MS"/>
                <a:cs typeface="Trebuchet MS"/>
              </a:rPr>
              <a:t>Un</a:t>
            </a:r>
            <a:r>
              <a:rPr sz="2300" spc="-50" dirty="0">
                <a:solidFill>
                  <a:srgbClr val="BF0000"/>
                </a:solidFill>
                <a:latin typeface="Trebuchet MS"/>
                <a:cs typeface="Trebuchet MS"/>
              </a:rPr>
              <a:t>o</a:t>
            </a:r>
            <a:r>
              <a:rPr sz="2300" spc="-340" dirty="0">
                <a:solidFill>
                  <a:srgbClr val="BF0000"/>
                </a:solidFill>
                <a:latin typeface="Trebuchet MS"/>
                <a:cs typeface="Trebuchet MS"/>
              </a:rPr>
              <a:t>,</a:t>
            </a:r>
            <a:r>
              <a:rPr sz="2300" spc="-30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35" dirty="0">
                <a:solidFill>
                  <a:srgbClr val="BF0000"/>
                </a:solidFill>
                <a:latin typeface="Trebuchet MS"/>
                <a:cs typeface="Trebuchet MS"/>
              </a:rPr>
              <a:t>nanti</a:t>
            </a:r>
            <a:r>
              <a:rPr sz="2300" spc="-215" dirty="0">
                <a:solidFill>
                  <a:srgbClr val="BF0000"/>
                </a:solidFill>
                <a:latin typeface="Trebuchet MS"/>
                <a:cs typeface="Trebuchet MS"/>
              </a:rPr>
              <a:t>n</a:t>
            </a:r>
            <a:r>
              <a:rPr sz="2300" spc="-175" dirty="0">
                <a:solidFill>
                  <a:srgbClr val="BF0000"/>
                </a:solidFill>
                <a:latin typeface="Trebuchet MS"/>
                <a:cs typeface="Trebuchet MS"/>
              </a:rPr>
              <a:t>y</a:t>
            </a:r>
            <a:r>
              <a:rPr sz="2300" spc="-185" dirty="0">
                <a:solidFill>
                  <a:srgbClr val="BF0000"/>
                </a:solidFill>
                <a:latin typeface="Trebuchet MS"/>
                <a:cs typeface="Trebuchet MS"/>
              </a:rPr>
              <a:t>a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45" dirty="0">
                <a:solidFill>
                  <a:srgbClr val="BF0000"/>
                </a:solidFill>
                <a:latin typeface="Trebuchet MS"/>
                <a:cs typeface="Trebuchet MS"/>
              </a:rPr>
              <a:t>kita</a:t>
            </a:r>
            <a:r>
              <a:rPr sz="2300" spc="-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40" dirty="0">
                <a:solidFill>
                  <a:srgbClr val="BF0000"/>
                </a:solidFill>
                <a:latin typeface="Trebuchet MS"/>
                <a:cs typeface="Trebuchet MS"/>
              </a:rPr>
              <a:t>tidak</a:t>
            </a:r>
            <a:r>
              <a:rPr sz="23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40" dirty="0">
                <a:solidFill>
                  <a:srgbClr val="BF0000"/>
                </a:solidFill>
                <a:latin typeface="Trebuchet MS"/>
                <a:cs typeface="Trebuchet MS"/>
              </a:rPr>
              <a:t>akan  kesulitan</a:t>
            </a:r>
            <a:r>
              <a:rPr sz="2300" spc="-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85" dirty="0">
                <a:solidFill>
                  <a:srgbClr val="BF0000"/>
                </a:solidFill>
                <a:latin typeface="Trebuchet MS"/>
                <a:cs typeface="Trebuchet MS"/>
              </a:rPr>
              <a:t>lagi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45" dirty="0">
                <a:solidFill>
                  <a:srgbClr val="BF0000"/>
                </a:solidFill>
                <a:latin typeface="Trebuchet MS"/>
                <a:cs typeface="Trebuchet MS"/>
              </a:rPr>
              <a:t>ketika</a:t>
            </a:r>
            <a:r>
              <a:rPr sz="2300" spc="-6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60" dirty="0">
                <a:solidFill>
                  <a:srgbClr val="BF0000"/>
                </a:solidFill>
                <a:latin typeface="Trebuchet MS"/>
                <a:cs typeface="Trebuchet MS"/>
              </a:rPr>
              <a:t>akan</a:t>
            </a:r>
            <a:r>
              <a:rPr sz="2300" spc="-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50" dirty="0">
                <a:solidFill>
                  <a:srgbClr val="BF0000"/>
                </a:solidFill>
                <a:latin typeface="Trebuchet MS"/>
                <a:cs typeface="Trebuchet MS"/>
              </a:rPr>
              <a:t>menggunakan</a:t>
            </a:r>
            <a:r>
              <a:rPr sz="2300" spc="-2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45" dirty="0">
                <a:solidFill>
                  <a:srgbClr val="BF0000"/>
                </a:solidFill>
                <a:latin typeface="Trebuchet MS"/>
                <a:cs typeface="Trebuchet MS"/>
              </a:rPr>
              <a:t>Arduino</a:t>
            </a:r>
            <a:r>
              <a:rPr sz="2300" spc="-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45" dirty="0">
                <a:solidFill>
                  <a:srgbClr val="BF0000"/>
                </a:solidFill>
                <a:latin typeface="Trebuchet MS"/>
                <a:cs typeface="Trebuchet MS"/>
              </a:rPr>
              <a:t>tipe</a:t>
            </a:r>
            <a:r>
              <a:rPr sz="2300" spc="-6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204" dirty="0">
                <a:solidFill>
                  <a:srgbClr val="BF0000"/>
                </a:solidFill>
                <a:latin typeface="Trebuchet MS"/>
                <a:cs typeface="Trebuchet MS"/>
              </a:rPr>
              <a:t>lain. </a:t>
            </a:r>
            <a:r>
              <a:rPr sz="2300" spc="-20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95" dirty="0">
                <a:solidFill>
                  <a:srgbClr val="BF0000"/>
                </a:solidFill>
                <a:latin typeface="Trebuchet MS"/>
                <a:cs typeface="Trebuchet MS"/>
              </a:rPr>
              <a:t>Karena</a:t>
            </a:r>
            <a:r>
              <a:rPr sz="23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75" dirty="0">
                <a:solidFill>
                  <a:srgbClr val="BF0000"/>
                </a:solidFill>
                <a:latin typeface="Trebuchet MS"/>
                <a:cs typeface="Trebuchet MS"/>
              </a:rPr>
              <a:t>pada</a:t>
            </a:r>
            <a:r>
              <a:rPr sz="2300" spc="-4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40" dirty="0">
                <a:solidFill>
                  <a:srgbClr val="BF0000"/>
                </a:solidFill>
                <a:latin typeface="Trebuchet MS"/>
                <a:cs typeface="Trebuchet MS"/>
              </a:rPr>
              <a:t>dasarnya</a:t>
            </a:r>
            <a:r>
              <a:rPr sz="2300" spc="-3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20" dirty="0">
                <a:solidFill>
                  <a:srgbClr val="BF0000"/>
                </a:solidFill>
                <a:latin typeface="Trebuchet MS"/>
                <a:cs typeface="Trebuchet MS"/>
              </a:rPr>
              <a:t>sistem</a:t>
            </a:r>
            <a:r>
              <a:rPr sz="23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05" dirty="0">
                <a:solidFill>
                  <a:srgbClr val="BF0000"/>
                </a:solidFill>
                <a:latin typeface="Trebuchet MS"/>
                <a:cs typeface="Trebuchet MS"/>
              </a:rPr>
              <a:t>arduino</a:t>
            </a:r>
            <a:r>
              <a:rPr sz="2300" spc="-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200" dirty="0">
                <a:solidFill>
                  <a:srgbClr val="BF0000"/>
                </a:solidFill>
                <a:latin typeface="Trebuchet MS"/>
                <a:cs typeface="Trebuchet MS"/>
              </a:rPr>
              <a:t>sama,</a:t>
            </a:r>
            <a:r>
              <a:rPr sz="2300" spc="-28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70" dirty="0">
                <a:solidFill>
                  <a:srgbClr val="BF0000"/>
                </a:solidFill>
                <a:latin typeface="Trebuchet MS"/>
                <a:cs typeface="Trebuchet MS"/>
              </a:rPr>
              <a:t>hanya</a:t>
            </a:r>
            <a:r>
              <a:rPr sz="2300" spc="-4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60" dirty="0">
                <a:solidFill>
                  <a:srgbClr val="BF0000"/>
                </a:solidFill>
                <a:latin typeface="Trebuchet MS"/>
                <a:cs typeface="Trebuchet MS"/>
              </a:rPr>
              <a:t>fasilitas</a:t>
            </a:r>
            <a:r>
              <a:rPr sz="2300" spc="-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55" dirty="0">
                <a:solidFill>
                  <a:srgbClr val="BF0000"/>
                </a:solidFill>
                <a:latin typeface="Trebuchet MS"/>
                <a:cs typeface="Trebuchet MS"/>
              </a:rPr>
              <a:t>dan </a:t>
            </a:r>
            <a:r>
              <a:rPr sz="2300" spc="-1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45" dirty="0">
                <a:solidFill>
                  <a:srgbClr val="BF0000"/>
                </a:solidFill>
                <a:latin typeface="Trebuchet MS"/>
                <a:cs typeface="Trebuchet MS"/>
              </a:rPr>
              <a:t>beberapa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50" dirty="0">
                <a:solidFill>
                  <a:srgbClr val="BF0000"/>
                </a:solidFill>
                <a:latin typeface="Trebuchet MS"/>
                <a:cs typeface="Trebuchet MS"/>
              </a:rPr>
              <a:t>antarmukanya</a:t>
            </a:r>
            <a:r>
              <a:rPr sz="2300" spc="-4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215" dirty="0">
                <a:solidFill>
                  <a:srgbClr val="BF0000"/>
                </a:solidFill>
                <a:latin typeface="Trebuchet MS"/>
                <a:cs typeface="Trebuchet MS"/>
              </a:rPr>
              <a:t>saja</a:t>
            </a:r>
            <a:r>
              <a:rPr sz="2300" spc="-4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65" dirty="0">
                <a:solidFill>
                  <a:srgbClr val="BF0000"/>
                </a:solidFill>
                <a:latin typeface="Trebuchet MS"/>
                <a:cs typeface="Trebuchet MS"/>
              </a:rPr>
              <a:t>yang</a:t>
            </a:r>
            <a:r>
              <a:rPr sz="2300" spc="-4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55" dirty="0">
                <a:solidFill>
                  <a:srgbClr val="BF0000"/>
                </a:solidFill>
                <a:latin typeface="Trebuchet MS"/>
                <a:cs typeface="Trebuchet MS"/>
              </a:rPr>
              <a:t>berbeda.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582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7940" algn="l"/>
                <a:tab pos="4130040" algn="l"/>
              </a:tabLst>
            </a:pPr>
            <a:r>
              <a:rPr spc="175" dirty="0"/>
              <a:t>Pe</a:t>
            </a:r>
            <a:r>
              <a:rPr spc="190" dirty="0"/>
              <a:t>n</a:t>
            </a:r>
            <a:r>
              <a:rPr spc="185" dirty="0"/>
              <a:t>ge</a:t>
            </a:r>
            <a:r>
              <a:rPr spc="215" dirty="0"/>
              <a:t>n</a:t>
            </a:r>
            <a:r>
              <a:rPr spc="140" dirty="0"/>
              <a:t>ala</a:t>
            </a:r>
            <a:r>
              <a:rPr spc="195" dirty="0"/>
              <a:t>n</a:t>
            </a:r>
            <a:r>
              <a:rPr dirty="0"/>
              <a:t>	</a:t>
            </a:r>
            <a:r>
              <a:rPr spc="215" dirty="0"/>
              <a:t>B</a:t>
            </a:r>
            <a:r>
              <a:rPr spc="160" dirty="0"/>
              <a:t>agia</a:t>
            </a:r>
            <a:r>
              <a:rPr spc="210" dirty="0"/>
              <a:t>n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582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7940" algn="l"/>
                <a:tab pos="4130040" algn="l"/>
              </a:tabLst>
            </a:pPr>
            <a:r>
              <a:rPr spc="175" dirty="0"/>
              <a:t>Pe</a:t>
            </a:r>
            <a:r>
              <a:rPr spc="190" dirty="0"/>
              <a:t>n</a:t>
            </a:r>
            <a:r>
              <a:rPr spc="185" dirty="0"/>
              <a:t>ge</a:t>
            </a:r>
            <a:r>
              <a:rPr spc="215" dirty="0"/>
              <a:t>n</a:t>
            </a:r>
            <a:r>
              <a:rPr spc="140" dirty="0"/>
              <a:t>ala</a:t>
            </a:r>
            <a:r>
              <a:rPr spc="195" dirty="0"/>
              <a:t>n</a:t>
            </a:r>
            <a:r>
              <a:rPr dirty="0"/>
              <a:t>	</a:t>
            </a:r>
            <a:r>
              <a:rPr spc="215" dirty="0"/>
              <a:t>B</a:t>
            </a:r>
            <a:r>
              <a:rPr spc="160" dirty="0"/>
              <a:t>agia</a:t>
            </a:r>
            <a:r>
              <a:rPr spc="210" dirty="0"/>
              <a:t>n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4271010" cy="3592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b="1" spc="50" dirty="0">
                <a:solidFill>
                  <a:srgbClr val="001F60"/>
                </a:solidFill>
                <a:latin typeface="Trebuchet MS"/>
                <a:cs typeface="Trebuchet MS"/>
              </a:rPr>
              <a:t>ATMEGA328</a:t>
            </a:r>
            <a:r>
              <a:rPr sz="2600" spc="50" dirty="0">
                <a:solidFill>
                  <a:srgbClr val="001F60"/>
                </a:solidFill>
                <a:latin typeface="Trebuchet MS"/>
                <a:cs typeface="Trebuchet MS"/>
              </a:rPr>
              <a:t>.Arduino </a:t>
            </a:r>
            <a:r>
              <a:rPr sz="2600" spc="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gg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p 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eg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328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i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k 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9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m 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 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32</a:t>
            </a:r>
            <a:r>
              <a:rPr sz="2600" spc="204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2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600" spc="-3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eki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0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5</a:t>
            </a:r>
            <a:r>
              <a:rPr sz="2600" spc="204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5" dirty="0">
                <a:solidFill>
                  <a:srgbClr val="001F60"/>
                </a:solidFill>
                <a:latin typeface="Trebuchet MS"/>
                <a:cs typeface="Trebuchet MS"/>
              </a:rPr>
              <a:t>B 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k  </a:t>
            </a:r>
            <a:r>
              <a:rPr sz="2600" spc="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1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em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k  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Arduino).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37147" y="1418844"/>
            <a:ext cx="3779520" cy="5747385"/>
            <a:chOff x="6137147" y="1418844"/>
            <a:chExt cx="3779520" cy="57473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7147" y="1418844"/>
              <a:ext cx="3779519" cy="57470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94547" y="2020824"/>
              <a:ext cx="927100" cy="2871470"/>
            </a:xfrm>
            <a:custGeom>
              <a:avLst/>
              <a:gdLst/>
              <a:ahLst/>
              <a:cxnLst/>
              <a:rect l="l" t="t" r="r" b="b"/>
              <a:pathLst>
                <a:path w="927100" h="2871470">
                  <a:moveTo>
                    <a:pt x="62483" y="2441447"/>
                  </a:moveTo>
                  <a:lnTo>
                    <a:pt x="0" y="2441447"/>
                  </a:lnTo>
                  <a:lnTo>
                    <a:pt x="0" y="2695955"/>
                  </a:lnTo>
                  <a:lnTo>
                    <a:pt x="62483" y="2695955"/>
                  </a:lnTo>
                  <a:lnTo>
                    <a:pt x="62483" y="2441447"/>
                  </a:lnTo>
                  <a:close/>
                </a:path>
                <a:path w="927100" h="2871470">
                  <a:moveTo>
                    <a:pt x="62483" y="1996439"/>
                  </a:moveTo>
                  <a:lnTo>
                    <a:pt x="0" y="1996439"/>
                  </a:lnTo>
                  <a:lnTo>
                    <a:pt x="0" y="2250947"/>
                  </a:lnTo>
                  <a:lnTo>
                    <a:pt x="62483" y="2250947"/>
                  </a:lnTo>
                  <a:lnTo>
                    <a:pt x="62483" y="1996439"/>
                  </a:lnTo>
                  <a:close/>
                </a:path>
                <a:path w="927100" h="2871470">
                  <a:moveTo>
                    <a:pt x="62483" y="1552955"/>
                  </a:moveTo>
                  <a:lnTo>
                    <a:pt x="0" y="1552955"/>
                  </a:lnTo>
                  <a:lnTo>
                    <a:pt x="0" y="1805939"/>
                  </a:lnTo>
                  <a:lnTo>
                    <a:pt x="62483" y="1805939"/>
                  </a:lnTo>
                  <a:lnTo>
                    <a:pt x="62483" y="1552955"/>
                  </a:lnTo>
                  <a:close/>
                </a:path>
                <a:path w="927100" h="2871470">
                  <a:moveTo>
                    <a:pt x="62483" y="1107947"/>
                  </a:moveTo>
                  <a:lnTo>
                    <a:pt x="0" y="1107947"/>
                  </a:lnTo>
                  <a:lnTo>
                    <a:pt x="0" y="1362455"/>
                  </a:lnTo>
                  <a:lnTo>
                    <a:pt x="62483" y="1362455"/>
                  </a:lnTo>
                  <a:lnTo>
                    <a:pt x="62483" y="1107947"/>
                  </a:lnTo>
                  <a:close/>
                </a:path>
                <a:path w="927100" h="2871470">
                  <a:moveTo>
                    <a:pt x="62483" y="662939"/>
                  </a:moveTo>
                  <a:lnTo>
                    <a:pt x="0" y="662939"/>
                  </a:lnTo>
                  <a:lnTo>
                    <a:pt x="0" y="917447"/>
                  </a:lnTo>
                  <a:lnTo>
                    <a:pt x="62483" y="917447"/>
                  </a:lnTo>
                  <a:lnTo>
                    <a:pt x="62483" y="662939"/>
                  </a:lnTo>
                  <a:close/>
                </a:path>
                <a:path w="927100" h="2871470">
                  <a:moveTo>
                    <a:pt x="62483" y="219455"/>
                  </a:moveTo>
                  <a:lnTo>
                    <a:pt x="0" y="219455"/>
                  </a:lnTo>
                  <a:lnTo>
                    <a:pt x="0" y="472439"/>
                  </a:lnTo>
                  <a:lnTo>
                    <a:pt x="62483" y="472439"/>
                  </a:lnTo>
                  <a:lnTo>
                    <a:pt x="62483" y="219455"/>
                  </a:lnTo>
                  <a:close/>
                </a:path>
                <a:path w="927100" h="2871470">
                  <a:moveTo>
                    <a:pt x="348995" y="0"/>
                  </a:moveTo>
                  <a:lnTo>
                    <a:pt x="155447" y="0"/>
                  </a:lnTo>
                  <a:lnTo>
                    <a:pt x="138683" y="3047"/>
                  </a:lnTo>
                  <a:lnTo>
                    <a:pt x="121919" y="7619"/>
                  </a:lnTo>
                  <a:lnTo>
                    <a:pt x="105155" y="13715"/>
                  </a:lnTo>
                  <a:lnTo>
                    <a:pt x="89915" y="21336"/>
                  </a:lnTo>
                  <a:lnTo>
                    <a:pt x="83819" y="25907"/>
                  </a:lnTo>
                  <a:lnTo>
                    <a:pt x="115823" y="79247"/>
                  </a:lnTo>
                  <a:lnTo>
                    <a:pt x="123443" y="76200"/>
                  </a:lnTo>
                  <a:lnTo>
                    <a:pt x="132587" y="71627"/>
                  </a:lnTo>
                  <a:lnTo>
                    <a:pt x="143255" y="67055"/>
                  </a:lnTo>
                  <a:lnTo>
                    <a:pt x="164591" y="64007"/>
                  </a:lnTo>
                  <a:lnTo>
                    <a:pt x="176783" y="62483"/>
                  </a:lnTo>
                  <a:lnTo>
                    <a:pt x="348995" y="62483"/>
                  </a:lnTo>
                  <a:lnTo>
                    <a:pt x="348995" y="0"/>
                  </a:lnTo>
                  <a:close/>
                </a:path>
                <a:path w="927100" h="2871470">
                  <a:moveTo>
                    <a:pt x="768095" y="0"/>
                  </a:moveTo>
                  <a:lnTo>
                    <a:pt x="539495" y="0"/>
                  </a:lnTo>
                  <a:lnTo>
                    <a:pt x="539495" y="62483"/>
                  </a:lnTo>
                  <a:lnTo>
                    <a:pt x="751331" y="62483"/>
                  </a:lnTo>
                  <a:lnTo>
                    <a:pt x="765047" y="64007"/>
                  </a:lnTo>
                  <a:lnTo>
                    <a:pt x="775715" y="65531"/>
                  </a:lnTo>
                  <a:lnTo>
                    <a:pt x="786383" y="68579"/>
                  </a:lnTo>
                  <a:lnTo>
                    <a:pt x="801623" y="6095"/>
                  </a:lnTo>
                  <a:lnTo>
                    <a:pt x="768095" y="0"/>
                  </a:lnTo>
                  <a:close/>
                </a:path>
                <a:path w="927100" h="2871470">
                  <a:moveTo>
                    <a:pt x="926591" y="182879"/>
                  </a:moveTo>
                  <a:lnTo>
                    <a:pt x="864107" y="182879"/>
                  </a:lnTo>
                  <a:lnTo>
                    <a:pt x="864107" y="435863"/>
                  </a:lnTo>
                  <a:lnTo>
                    <a:pt x="926591" y="435863"/>
                  </a:lnTo>
                  <a:lnTo>
                    <a:pt x="926591" y="182879"/>
                  </a:lnTo>
                  <a:close/>
                </a:path>
                <a:path w="927100" h="2871470">
                  <a:moveTo>
                    <a:pt x="926591" y="626363"/>
                  </a:moveTo>
                  <a:lnTo>
                    <a:pt x="864107" y="626363"/>
                  </a:lnTo>
                  <a:lnTo>
                    <a:pt x="864107" y="880871"/>
                  </a:lnTo>
                  <a:lnTo>
                    <a:pt x="926591" y="880871"/>
                  </a:lnTo>
                  <a:lnTo>
                    <a:pt x="926591" y="626363"/>
                  </a:lnTo>
                  <a:close/>
                </a:path>
                <a:path w="927100" h="2871470">
                  <a:moveTo>
                    <a:pt x="926591" y="1071371"/>
                  </a:moveTo>
                  <a:lnTo>
                    <a:pt x="864107" y="1071371"/>
                  </a:lnTo>
                  <a:lnTo>
                    <a:pt x="864107" y="1325879"/>
                  </a:lnTo>
                  <a:lnTo>
                    <a:pt x="926591" y="1325879"/>
                  </a:lnTo>
                  <a:lnTo>
                    <a:pt x="926591" y="1071371"/>
                  </a:lnTo>
                  <a:close/>
                </a:path>
                <a:path w="927100" h="2871470">
                  <a:moveTo>
                    <a:pt x="926591" y="1516379"/>
                  </a:moveTo>
                  <a:lnTo>
                    <a:pt x="864107" y="1516379"/>
                  </a:lnTo>
                  <a:lnTo>
                    <a:pt x="864107" y="1769363"/>
                  </a:lnTo>
                  <a:lnTo>
                    <a:pt x="926591" y="1769363"/>
                  </a:lnTo>
                  <a:lnTo>
                    <a:pt x="926591" y="1516379"/>
                  </a:lnTo>
                  <a:close/>
                </a:path>
                <a:path w="927100" h="2871470">
                  <a:moveTo>
                    <a:pt x="926591" y="1959863"/>
                  </a:moveTo>
                  <a:lnTo>
                    <a:pt x="864107" y="1959863"/>
                  </a:lnTo>
                  <a:lnTo>
                    <a:pt x="864107" y="2214371"/>
                  </a:lnTo>
                  <a:lnTo>
                    <a:pt x="926591" y="2214371"/>
                  </a:lnTo>
                  <a:lnTo>
                    <a:pt x="926591" y="1959863"/>
                  </a:lnTo>
                  <a:close/>
                </a:path>
                <a:path w="927100" h="2871470">
                  <a:moveTo>
                    <a:pt x="926591" y="2404871"/>
                  </a:moveTo>
                  <a:lnTo>
                    <a:pt x="864107" y="2404871"/>
                  </a:lnTo>
                  <a:lnTo>
                    <a:pt x="864107" y="2659379"/>
                  </a:lnTo>
                  <a:lnTo>
                    <a:pt x="926591" y="2659379"/>
                  </a:lnTo>
                  <a:lnTo>
                    <a:pt x="926591" y="2404871"/>
                  </a:lnTo>
                  <a:close/>
                </a:path>
                <a:path w="927100" h="2871470">
                  <a:moveTo>
                    <a:pt x="804671" y="2795015"/>
                  </a:moveTo>
                  <a:lnTo>
                    <a:pt x="803147" y="2795015"/>
                  </a:lnTo>
                  <a:lnTo>
                    <a:pt x="794003" y="2799587"/>
                  </a:lnTo>
                  <a:lnTo>
                    <a:pt x="772667" y="2805683"/>
                  </a:lnTo>
                  <a:lnTo>
                    <a:pt x="760475" y="2807207"/>
                  </a:lnTo>
                  <a:lnTo>
                    <a:pt x="569975" y="2807207"/>
                  </a:lnTo>
                  <a:lnTo>
                    <a:pt x="569975" y="2871215"/>
                  </a:lnTo>
                  <a:lnTo>
                    <a:pt x="752855" y="2871215"/>
                  </a:lnTo>
                  <a:lnTo>
                    <a:pt x="771143" y="2869691"/>
                  </a:lnTo>
                  <a:lnTo>
                    <a:pt x="804671" y="2863595"/>
                  </a:lnTo>
                  <a:lnTo>
                    <a:pt x="821435" y="2857499"/>
                  </a:lnTo>
                  <a:lnTo>
                    <a:pt x="836675" y="2849879"/>
                  </a:lnTo>
                  <a:lnTo>
                    <a:pt x="836675" y="2848355"/>
                  </a:lnTo>
                  <a:lnTo>
                    <a:pt x="804671" y="2795015"/>
                  </a:lnTo>
                  <a:close/>
                </a:path>
                <a:path w="927100" h="2871470">
                  <a:moveTo>
                    <a:pt x="137159" y="2801111"/>
                  </a:moveTo>
                  <a:lnTo>
                    <a:pt x="114299" y="2860547"/>
                  </a:lnTo>
                  <a:lnTo>
                    <a:pt x="124967" y="2863595"/>
                  </a:lnTo>
                  <a:lnTo>
                    <a:pt x="141731" y="2868167"/>
                  </a:lnTo>
                  <a:lnTo>
                    <a:pt x="158495" y="2871215"/>
                  </a:lnTo>
                  <a:lnTo>
                    <a:pt x="379475" y="2871215"/>
                  </a:lnTo>
                  <a:lnTo>
                    <a:pt x="379475" y="2807207"/>
                  </a:lnTo>
                  <a:lnTo>
                    <a:pt x="161543" y="2807207"/>
                  </a:lnTo>
                  <a:lnTo>
                    <a:pt x="150875" y="2805683"/>
                  </a:lnTo>
                  <a:lnTo>
                    <a:pt x="140207" y="2802635"/>
                  </a:lnTo>
                  <a:lnTo>
                    <a:pt x="137159" y="28011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582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7940" algn="l"/>
                <a:tab pos="4130040" algn="l"/>
              </a:tabLst>
            </a:pPr>
            <a:r>
              <a:rPr spc="175" dirty="0"/>
              <a:t>Pe</a:t>
            </a:r>
            <a:r>
              <a:rPr spc="190" dirty="0"/>
              <a:t>n</a:t>
            </a:r>
            <a:r>
              <a:rPr spc="185" dirty="0"/>
              <a:t>ge</a:t>
            </a:r>
            <a:r>
              <a:rPr spc="215" dirty="0"/>
              <a:t>n</a:t>
            </a:r>
            <a:r>
              <a:rPr spc="140" dirty="0"/>
              <a:t>ala</a:t>
            </a:r>
            <a:r>
              <a:rPr spc="195" dirty="0"/>
              <a:t>n</a:t>
            </a:r>
            <a:r>
              <a:rPr dirty="0"/>
              <a:t>	</a:t>
            </a:r>
            <a:r>
              <a:rPr spc="215" dirty="0"/>
              <a:t>B</a:t>
            </a:r>
            <a:r>
              <a:rPr spc="160" dirty="0"/>
              <a:t>agia</a:t>
            </a:r>
            <a:r>
              <a:rPr spc="210" dirty="0"/>
              <a:t>n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92072"/>
            <a:ext cx="4337050" cy="487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281305" indent="-273050">
              <a:lnSpc>
                <a:spcPct val="100000"/>
              </a:lnSpc>
              <a:spcBef>
                <a:spcPts val="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200" b="1" spc="34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b="1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b="1" spc="8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200" b="1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b="1" spc="1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200" b="1" spc="-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b="1" spc="-2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200" b="1" spc="-55" dirty="0">
                <a:solidFill>
                  <a:srgbClr val="001F60"/>
                </a:solidFill>
                <a:latin typeface="Trebuchet MS"/>
                <a:cs typeface="Trebuchet MS"/>
              </a:rPr>
              <a:t> I</a:t>
            </a:r>
            <a:r>
              <a:rPr sz="2200" b="1" spc="-80" dirty="0">
                <a:solidFill>
                  <a:srgbClr val="001F60"/>
                </a:solidFill>
                <a:latin typeface="Trebuchet MS"/>
                <a:cs typeface="Trebuchet MS"/>
              </a:rPr>
              <a:t>/</a:t>
            </a:r>
            <a:r>
              <a:rPr sz="2200" b="1" spc="38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200" spc="-2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12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mili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ki</a:t>
            </a:r>
            <a:r>
              <a:rPr sz="2200" spc="-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14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in  </a:t>
            </a:r>
            <a:r>
              <a:rPr sz="2200" spc="-155" dirty="0">
                <a:solidFill>
                  <a:srgbClr val="001F60"/>
                </a:solidFill>
                <a:latin typeface="Trebuchet MS"/>
                <a:cs typeface="Trebuchet MS"/>
              </a:rPr>
              <a:t>ya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7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is</a:t>
            </a:r>
            <a:r>
              <a:rPr sz="2200" spc="-22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ig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2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200" spc="-125" dirty="0">
                <a:solidFill>
                  <a:srgbClr val="001F60"/>
                </a:solidFill>
                <a:latin typeface="Trebuchet MS"/>
                <a:cs typeface="Trebuchet MS"/>
              </a:rPr>
              <a:t>tu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20" dirty="0">
                <a:solidFill>
                  <a:srgbClr val="001F60"/>
                </a:solidFill>
                <a:latin typeface="Trebuchet MS"/>
                <a:cs typeface="Trebuchet MS"/>
              </a:rPr>
              <a:t>t 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32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tp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200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is</a:t>
            </a:r>
            <a:r>
              <a:rPr sz="2200" spc="-9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200" spc="2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200" spc="-17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-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200" spc="2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200" spc="-2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spc="-2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tp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4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ti  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200" spc="-8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spc="-2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ea</a:t>
            </a:r>
            <a:r>
              <a:rPr sz="2200" spc="-20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2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spc="-2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6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spc="-2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an  </a:t>
            </a:r>
            <a:r>
              <a:rPr sz="2200" spc="-170" dirty="0">
                <a:solidFill>
                  <a:srgbClr val="001F60"/>
                </a:solidFill>
                <a:latin typeface="Trebuchet MS"/>
                <a:cs typeface="Trebuchet MS"/>
              </a:rPr>
              <a:t>sebagainya).</a:t>
            </a:r>
            <a:endParaRPr sz="22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9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te</a:t>
            </a:r>
            <a:r>
              <a:rPr sz="220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2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204" dirty="0">
                <a:solidFill>
                  <a:srgbClr val="001F60"/>
                </a:solidFill>
                <a:latin typeface="Trebuchet MS"/>
                <a:cs typeface="Trebuchet MS"/>
              </a:rPr>
              <a:t>la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2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0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0 s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am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13</a:t>
            </a:r>
            <a:r>
              <a:rPr sz="2200" spc="-290" dirty="0">
                <a:solidFill>
                  <a:srgbClr val="001F60"/>
                </a:solidFill>
                <a:latin typeface="Trebuchet MS"/>
                <a:cs typeface="Trebuchet MS"/>
              </a:rPr>
              <a:t>.  </a:t>
            </a:r>
            <a:r>
              <a:rPr sz="2200" spc="-229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200" spc="-2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hu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s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200" spc="-125" dirty="0">
                <a:solidFill>
                  <a:srgbClr val="001F60"/>
                </a:solidFill>
                <a:latin typeface="Trebuchet MS"/>
                <a:cs typeface="Trebuchet MS"/>
              </a:rPr>
              <a:t>tu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9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3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spc="-2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5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spc="-2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6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spc="-2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9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spc="-2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10 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11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spc="-2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2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21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200" spc="-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ig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200" spc="-220" dirty="0">
                <a:solidFill>
                  <a:srgbClr val="001F60"/>
                </a:solidFill>
                <a:latin typeface="Trebuchet MS"/>
                <a:cs typeface="Trebuchet MS"/>
              </a:rPr>
              <a:t>aga</a:t>
            </a:r>
            <a:r>
              <a:rPr sz="2200" spc="-12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in  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alo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o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tp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200" spc="-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ata</a:t>
            </a:r>
            <a:r>
              <a:rPr sz="2200" spc="-19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55" dirty="0">
                <a:solidFill>
                  <a:srgbClr val="001F60"/>
                </a:solidFill>
                <a:latin typeface="Trebuchet MS"/>
                <a:cs typeface="Trebuchet MS"/>
              </a:rPr>
              <a:t>tan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lai</a:t>
            </a:r>
            <a:r>
              <a:rPr sz="2200" spc="-21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ya 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409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200" spc="15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ls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409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it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20" dirty="0">
                <a:solidFill>
                  <a:srgbClr val="001F60"/>
                </a:solidFill>
                <a:latin typeface="Trebuchet MS"/>
                <a:cs typeface="Trebuchet MS"/>
              </a:rPr>
              <a:t>Mod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2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200" spc="-204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  <a:p>
            <a:pPr marL="285115" marR="3556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200" spc="-85" dirty="0">
                <a:solidFill>
                  <a:srgbClr val="001F60"/>
                </a:solidFill>
                <a:latin typeface="Trebuchet MS"/>
                <a:cs typeface="Trebuchet MS"/>
              </a:rPr>
              <a:t>Kit</a:t>
            </a:r>
            <a:r>
              <a:rPr sz="2200" spc="-1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2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21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og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22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200" spc="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9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tp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20" dirty="0">
                <a:solidFill>
                  <a:srgbClr val="001F60"/>
                </a:solidFill>
                <a:latin typeface="Trebuchet MS"/>
                <a:cs typeface="Trebuchet MS"/>
              </a:rPr>
              <a:t>t  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alo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ga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85" dirty="0">
                <a:solidFill>
                  <a:srgbClr val="001F60"/>
                </a:solidFill>
                <a:latin typeface="Trebuchet MS"/>
                <a:cs typeface="Trebuchet MS"/>
              </a:rPr>
              <a:t>ila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0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-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255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spc="-2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ima</a:t>
            </a:r>
            <a:r>
              <a:rPr sz="2200" spc="-15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it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il</a:t>
            </a:r>
            <a:r>
              <a:rPr sz="2200" spc="-15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te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ga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ga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0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-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5</a:t>
            </a:r>
            <a:r>
              <a:rPr sz="2200" spc="-254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42432" y="1548384"/>
            <a:ext cx="4175760" cy="5392420"/>
            <a:chOff x="5742432" y="1548384"/>
            <a:chExt cx="4175760" cy="5392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2432" y="1548384"/>
              <a:ext cx="4175759" cy="53919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53683" y="1891284"/>
              <a:ext cx="1073150" cy="3520440"/>
            </a:xfrm>
            <a:custGeom>
              <a:avLst/>
              <a:gdLst/>
              <a:ahLst/>
              <a:cxnLst/>
              <a:rect l="l" t="t" r="r" b="b"/>
              <a:pathLst>
                <a:path w="1073150" h="3520440">
                  <a:moveTo>
                    <a:pt x="64008" y="3319271"/>
                  </a:moveTo>
                  <a:lnTo>
                    <a:pt x="0" y="3322319"/>
                  </a:lnTo>
                  <a:lnTo>
                    <a:pt x="1524" y="3342131"/>
                  </a:lnTo>
                  <a:lnTo>
                    <a:pt x="4572" y="3361943"/>
                  </a:lnTo>
                  <a:lnTo>
                    <a:pt x="16763" y="3400043"/>
                  </a:lnTo>
                  <a:lnTo>
                    <a:pt x="35051" y="3433571"/>
                  </a:lnTo>
                  <a:lnTo>
                    <a:pt x="89916" y="3486911"/>
                  </a:lnTo>
                  <a:lnTo>
                    <a:pt x="106680" y="3496055"/>
                  </a:lnTo>
                  <a:lnTo>
                    <a:pt x="118871" y="3503675"/>
                  </a:lnTo>
                  <a:lnTo>
                    <a:pt x="146303" y="3445763"/>
                  </a:lnTo>
                  <a:lnTo>
                    <a:pt x="134111" y="3439667"/>
                  </a:lnTo>
                  <a:lnTo>
                    <a:pt x="112775" y="3424427"/>
                  </a:lnTo>
                  <a:lnTo>
                    <a:pt x="79248" y="3384803"/>
                  </a:lnTo>
                  <a:lnTo>
                    <a:pt x="67056" y="3346703"/>
                  </a:lnTo>
                  <a:lnTo>
                    <a:pt x="64008" y="3332987"/>
                  </a:lnTo>
                  <a:lnTo>
                    <a:pt x="64008" y="3319271"/>
                  </a:lnTo>
                  <a:close/>
                </a:path>
                <a:path w="1073150" h="3520440">
                  <a:moveTo>
                    <a:pt x="64008" y="3066287"/>
                  </a:moveTo>
                  <a:lnTo>
                    <a:pt x="0" y="3066287"/>
                  </a:lnTo>
                  <a:lnTo>
                    <a:pt x="0" y="3320795"/>
                  </a:lnTo>
                  <a:lnTo>
                    <a:pt x="32003" y="3320795"/>
                  </a:lnTo>
                  <a:lnTo>
                    <a:pt x="64008" y="3319271"/>
                  </a:lnTo>
                  <a:lnTo>
                    <a:pt x="64008" y="3066287"/>
                  </a:lnTo>
                  <a:close/>
                </a:path>
                <a:path w="1073150" h="3520440">
                  <a:moveTo>
                    <a:pt x="64008" y="2621279"/>
                  </a:moveTo>
                  <a:lnTo>
                    <a:pt x="0" y="2621279"/>
                  </a:lnTo>
                  <a:lnTo>
                    <a:pt x="0" y="2875787"/>
                  </a:lnTo>
                  <a:lnTo>
                    <a:pt x="64008" y="2875787"/>
                  </a:lnTo>
                  <a:lnTo>
                    <a:pt x="64008" y="2621279"/>
                  </a:lnTo>
                  <a:close/>
                </a:path>
                <a:path w="1073150" h="3520440">
                  <a:moveTo>
                    <a:pt x="64008" y="2177795"/>
                  </a:moveTo>
                  <a:lnTo>
                    <a:pt x="0" y="2177795"/>
                  </a:lnTo>
                  <a:lnTo>
                    <a:pt x="0" y="2430779"/>
                  </a:lnTo>
                  <a:lnTo>
                    <a:pt x="64008" y="2430779"/>
                  </a:lnTo>
                  <a:lnTo>
                    <a:pt x="64008" y="2177795"/>
                  </a:lnTo>
                  <a:close/>
                </a:path>
                <a:path w="1073150" h="3520440">
                  <a:moveTo>
                    <a:pt x="64008" y="1732787"/>
                  </a:moveTo>
                  <a:lnTo>
                    <a:pt x="0" y="1732787"/>
                  </a:lnTo>
                  <a:lnTo>
                    <a:pt x="0" y="1987295"/>
                  </a:lnTo>
                  <a:lnTo>
                    <a:pt x="64008" y="1987295"/>
                  </a:lnTo>
                  <a:lnTo>
                    <a:pt x="64008" y="1732787"/>
                  </a:lnTo>
                  <a:close/>
                </a:path>
                <a:path w="1073150" h="3520440">
                  <a:moveTo>
                    <a:pt x="64008" y="1287779"/>
                  </a:moveTo>
                  <a:lnTo>
                    <a:pt x="0" y="1287779"/>
                  </a:lnTo>
                  <a:lnTo>
                    <a:pt x="0" y="1542287"/>
                  </a:lnTo>
                  <a:lnTo>
                    <a:pt x="64008" y="1542287"/>
                  </a:lnTo>
                  <a:lnTo>
                    <a:pt x="64008" y="1287779"/>
                  </a:lnTo>
                  <a:close/>
                </a:path>
                <a:path w="1073150" h="3520440">
                  <a:moveTo>
                    <a:pt x="64008" y="844295"/>
                  </a:moveTo>
                  <a:lnTo>
                    <a:pt x="0" y="844295"/>
                  </a:lnTo>
                  <a:lnTo>
                    <a:pt x="0" y="1097279"/>
                  </a:lnTo>
                  <a:lnTo>
                    <a:pt x="64008" y="1097279"/>
                  </a:lnTo>
                  <a:lnTo>
                    <a:pt x="64008" y="844295"/>
                  </a:lnTo>
                  <a:close/>
                </a:path>
                <a:path w="1073150" h="3520440">
                  <a:moveTo>
                    <a:pt x="64008" y="399287"/>
                  </a:moveTo>
                  <a:lnTo>
                    <a:pt x="0" y="399287"/>
                  </a:lnTo>
                  <a:lnTo>
                    <a:pt x="0" y="653795"/>
                  </a:lnTo>
                  <a:lnTo>
                    <a:pt x="64008" y="653795"/>
                  </a:lnTo>
                  <a:lnTo>
                    <a:pt x="64008" y="399287"/>
                  </a:lnTo>
                  <a:close/>
                </a:path>
                <a:path w="1073150" h="3520440">
                  <a:moveTo>
                    <a:pt x="176783" y="1524"/>
                  </a:moveTo>
                  <a:lnTo>
                    <a:pt x="138683" y="9144"/>
                  </a:lnTo>
                  <a:lnTo>
                    <a:pt x="86868" y="35052"/>
                  </a:lnTo>
                  <a:lnTo>
                    <a:pt x="33528" y="89916"/>
                  </a:lnTo>
                  <a:lnTo>
                    <a:pt x="15239" y="123443"/>
                  </a:lnTo>
                  <a:lnTo>
                    <a:pt x="4572" y="161543"/>
                  </a:lnTo>
                  <a:lnTo>
                    <a:pt x="0" y="199643"/>
                  </a:lnTo>
                  <a:lnTo>
                    <a:pt x="0" y="208787"/>
                  </a:lnTo>
                  <a:lnTo>
                    <a:pt x="64008" y="208787"/>
                  </a:lnTo>
                  <a:lnTo>
                    <a:pt x="64008" y="199643"/>
                  </a:lnTo>
                  <a:lnTo>
                    <a:pt x="65532" y="184403"/>
                  </a:lnTo>
                  <a:lnTo>
                    <a:pt x="74675" y="146303"/>
                  </a:lnTo>
                  <a:lnTo>
                    <a:pt x="96012" y="112775"/>
                  </a:lnTo>
                  <a:lnTo>
                    <a:pt x="114299" y="94488"/>
                  </a:lnTo>
                  <a:lnTo>
                    <a:pt x="124967" y="85344"/>
                  </a:lnTo>
                  <a:lnTo>
                    <a:pt x="149351" y="73152"/>
                  </a:lnTo>
                  <a:lnTo>
                    <a:pt x="161543" y="70104"/>
                  </a:lnTo>
                  <a:lnTo>
                    <a:pt x="173735" y="65532"/>
                  </a:lnTo>
                  <a:lnTo>
                    <a:pt x="185927" y="64008"/>
                  </a:lnTo>
                  <a:lnTo>
                    <a:pt x="176783" y="1524"/>
                  </a:lnTo>
                  <a:close/>
                </a:path>
                <a:path w="1073150" h="3520440">
                  <a:moveTo>
                    <a:pt x="626363" y="0"/>
                  </a:moveTo>
                  <a:lnTo>
                    <a:pt x="371855" y="0"/>
                  </a:lnTo>
                  <a:lnTo>
                    <a:pt x="371855" y="64008"/>
                  </a:lnTo>
                  <a:lnTo>
                    <a:pt x="626363" y="64008"/>
                  </a:lnTo>
                  <a:lnTo>
                    <a:pt x="626363" y="0"/>
                  </a:lnTo>
                  <a:close/>
                </a:path>
                <a:path w="1073150" h="3520440">
                  <a:moveTo>
                    <a:pt x="871727" y="0"/>
                  </a:moveTo>
                  <a:lnTo>
                    <a:pt x="816863" y="0"/>
                  </a:lnTo>
                  <a:lnTo>
                    <a:pt x="816863" y="64008"/>
                  </a:lnTo>
                  <a:lnTo>
                    <a:pt x="888491" y="64008"/>
                  </a:lnTo>
                  <a:lnTo>
                    <a:pt x="902207" y="67056"/>
                  </a:lnTo>
                  <a:lnTo>
                    <a:pt x="938783" y="80772"/>
                  </a:lnTo>
                  <a:lnTo>
                    <a:pt x="978407" y="114299"/>
                  </a:lnTo>
                  <a:lnTo>
                    <a:pt x="998219" y="147827"/>
                  </a:lnTo>
                  <a:lnTo>
                    <a:pt x="1057655" y="124967"/>
                  </a:lnTo>
                  <a:lnTo>
                    <a:pt x="1037843" y="86868"/>
                  </a:lnTo>
                  <a:lnTo>
                    <a:pt x="1011935" y="57912"/>
                  </a:lnTo>
                  <a:lnTo>
                    <a:pt x="949451" y="15240"/>
                  </a:lnTo>
                  <a:lnTo>
                    <a:pt x="911351" y="4572"/>
                  </a:lnTo>
                  <a:lnTo>
                    <a:pt x="891539" y="1524"/>
                  </a:lnTo>
                  <a:lnTo>
                    <a:pt x="871727" y="0"/>
                  </a:lnTo>
                  <a:close/>
                </a:path>
                <a:path w="1073150" h="3520440">
                  <a:moveTo>
                    <a:pt x="1072895" y="324611"/>
                  </a:moveTo>
                  <a:lnTo>
                    <a:pt x="1008887" y="324611"/>
                  </a:lnTo>
                  <a:lnTo>
                    <a:pt x="1008887" y="579119"/>
                  </a:lnTo>
                  <a:lnTo>
                    <a:pt x="1072895" y="579119"/>
                  </a:lnTo>
                  <a:lnTo>
                    <a:pt x="1072895" y="324611"/>
                  </a:lnTo>
                  <a:close/>
                </a:path>
                <a:path w="1073150" h="3520440">
                  <a:moveTo>
                    <a:pt x="1072895" y="769619"/>
                  </a:moveTo>
                  <a:lnTo>
                    <a:pt x="1008887" y="769619"/>
                  </a:lnTo>
                  <a:lnTo>
                    <a:pt x="1008887" y="1022603"/>
                  </a:lnTo>
                  <a:lnTo>
                    <a:pt x="1072895" y="1022603"/>
                  </a:lnTo>
                  <a:lnTo>
                    <a:pt x="1072895" y="769619"/>
                  </a:lnTo>
                  <a:close/>
                </a:path>
                <a:path w="1073150" h="3520440">
                  <a:moveTo>
                    <a:pt x="1072895" y="1213103"/>
                  </a:moveTo>
                  <a:lnTo>
                    <a:pt x="1008887" y="1213103"/>
                  </a:lnTo>
                  <a:lnTo>
                    <a:pt x="1008887" y="1467611"/>
                  </a:lnTo>
                  <a:lnTo>
                    <a:pt x="1072895" y="1467611"/>
                  </a:lnTo>
                  <a:lnTo>
                    <a:pt x="1072895" y="1213103"/>
                  </a:lnTo>
                  <a:close/>
                </a:path>
                <a:path w="1073150" h="3520440">
                  <a:moveTo>
                    <a:pt x="1072895" y="1658111"/>
                  </a:moveTo>
                  <a:lnTo>
                    <a:pt x="1008887" y="1658111"/>
                  </a:lnTo>
                  <a:lnTo>
                    <a:pt x="1008887" y="1912619"/>
                  </a:lnTo>
                  <a:lnTo>
                    <a:pt x="1072895" y="1912619"/>
                  </a:lnTo>
                  <a:lnTo>
                    <a:pt x="1072895" y="1658111"/>
                  </a:lnTo>
                  <a:close/>
                </a:path>
                <a:path w="1073150" h="3520440">
                  <a:moveTo>
                    <a:pt x="1072895" y="2103119"/>
                  </a:moveTo>
                  <a:lnTo>
                    <a:pt x="1008887" y="2103119"/>
                  </a:lnTo>
                  <a:lnTo>
                    <a:pt x="1008887" y="2356103"/>
                  </a:lnTo>
                  <a:lnTo>
                    <a:pt x="1072895" y="2356103"/>
                  </a:lnTo>
                  <a:lnTo>
                    <a:pt x="1072895" y="2103119"/>
                  </a:lnTo>
                  <a:close/>
                </a:path>
                <a:path w="1073150" h="3520440">
                  <a:moveTo>
                    <a:pt x="1072895" y="2546603"/>
                  </a:moveTo>
                  <a:lnTo>
                    <a:pt x="1008887" y="2546603"/>
                  </a:lnTo>
                  <a:lnTo>
                    <a:pt x="1008887" y="2801111"/>
                  </a:lnTo>
                  <a:lnTo>
                    <a:pt x="1072895" y="2801111"/>
                  </a:lnTo>
                  <a:lnTo>
                    <a:pt x="1072895" y="2546603"/>
                  </a:lnTo>
                  <a:close/>
                </a:path>
                <a:path w="1073150" h="3520440">
                  <a:moveTo>
                    <a:pt x="1072895" y="2991611"/>
                  </a:moveTo>
                  <a:lnTo>
                    <a:pt x="1008887" y="2991611"/>
                  </a:lnTo>
                  <a:lnTo>
                    <a:pt x="1008887" y="3246119"/>
                  </a:lnTo>
                  <a:lnTo>
                    <a:pt x="1072895" y="3246119"/>
                  </a:lnTo>
                  <a:lnTo>
                    <a:pt x="1072895" y="2991611"/>
                  </a:lnTo>
                  <a:close/>
                </a:path>
                <a:path w="1073150" h="3520440">
                  <a:moveTo>
                    <a:pt x="978407" y="3406139"/>
                  </a:moveTo>
                  <a:lnTo>
                    <a:pt x="967739" y="3418331"/>
                  </a:lnTo>
                  <a:lnTo>
                    <a:pt x="958595" y="3425951"/>
                  </a:lnTo>
                  <a:lnTo>
                    <a:pt x="947927" y="3435095"/>
                  </a:lnTo>
                  <a:lnTo>
                    <a:pt x="923543" y="3447287"/>
                  </a:lnTo>
                  <a:lnTo>
                    <a:pt x="911351" y="3451859"/>
                  </a:lnTo>
                  <a:lnTo>
                    <a:pt x="899159" y="3454907"/>
                  </a:lnTo>
                  <a:lnTo>
                    <a:pt x="885443" y="3456431"/>
                  </a:lnTo>
                  <a:lnTo>
                    <a:pt x="766571" y="3456431"/>
                  </a:lnTo>
                  <a:lnTo>
                    <a:pt x="766571" y="3520439"/>
                  </a:lnTo>
                  <a:lnTo>
                    <a:pt x="873251" y="3520439"/>
                  </a:lnTo>
                  <a:lnTo>
                    <a:pt x="894587" y="3518915"/>
                  </a:lnTo>
                  <a:lnTo>
                    <a:pt x="932687" y="3511295"/>
                  </a:lnTo>
                  <a:lnTo>
                    <a:pt x="969263" y="3496055"/>
                  </a:lnTo>
                  <a:lnTo>
                    <a:pt x="1001267" y="3473195"/>
                  </a:lnTo>
                  <a:lnTo>
                    <a:pt x="1025651" y="3448811"/>
                  </a:lnTo>
                  <a:lnTo>
                    <a:pt x="978407" y="3406139"/>
                  </a:lnTo>
                  <a:close/>
                </a:path>
                <a:path w="1073150" h="3520440">
                  <a:moveTo>
                    <a:pt x="576071" y="3456431"/>
                  </a:moveTo>
                  <a:lnTo>
                    <a:pt x="321563" y="3456431"/>
                  </a:lnTo>
                  <a:lnTo>
                    <a:pt x="321563" y="3520439"/>
                  </a:lnTo>
                  <a:lnTo>
                    <a:pt x="576071" y="3520439"/>
                  </a:lnTo>
                  <a:lnTo>
                    <a:pt x="576071" y="34564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582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7940" algn="l"/>
                <a:tab pos="4130040" algn="l"/>
              </a:tabLst>
            </a:pPr>
            <a:r>
              <a:rPr spc="175" dirty="0"/>
              <a:t>Pe</a:t>
            </a:r>
            <a:r>
              <a:rPr spc="190" dirty="0"/>
              <a:t>n</a:t>
            </a:r>
            <a:r>
              <a:rPr spc="185" dirty="0"/>
              <a:t>ge</a:t>
            </a:r>
            <a:r>
              <a:rPr spc="215" dirty="0"/>
              <a:t>n</a:t>
            </a:r>
            <a:r>
              <a:rPr spc="140" dirty="0"/>
              <a:t>ala</a:t>
            </a:r>
            <a:r>
              <a:rPr spc="195" dirty="0"/>
              <a:t>n</a:t>
            </a:r>
            <a:r>
              <a:rPr dirty="0"/>
              <a:t>	</a:t>
            </a:r>
            <a:r>
              <a:rPr spc="215" dirty="0"/>
              <a:t>B</a:t>
            </a:r>
            <a:r>
              <a:rPr spc="160" dirty="0"/>
              <a:t>agia</a:t>
            </a:r>
            <a:r>
              <a:rPr spc="210" dirty="0"/>
              <a:t>n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90547"/>
            <a:ext cx="4235450" cy="412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313055" indent="-273050">
              <a:lnSpc>
                <a:spcPct val="100000"/>
              </a:lnSpc>
              <a:spcBef>
                <a:spcPts val="1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b="1" spc="16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b="1" spc="16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b="1" spc="-5" dirty="0">
                <a:solidFill>
                  <a:srgbClr val="001F60"/>
                </a:solidFill>
                <a:latin typeface="Trebuchet MS"/>
                <a:cs typeface="Trebuchet MS"/>
              </a:rPr>
              <a:t>al</a:t>
            </a:r>
            <a:r>
              <a:rPr sz="2400" b="1" spc="-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b="1" spc="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b="1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b="1" spc="13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b="1" spc="-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b="1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b="1" spc="-2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b="1" spc="3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400" spc="-3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40" dirty="0">
                <a:solidFill>
                  <a:srgbClr val="001F60"/>
                </a:solidFill>
                <a:latin typeface="Trebuchet MS"/>
                <a:cs typeface="Trebuchet MS"/>
              </a:rPr>
              <a:t>no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25" dirty="0">
                <a:solidFill>
                  <a:srgbClr val="001F60"/>
                </a:solidFill>
                <a:latin typeface="Trebuchet MS"/>
                <a:cs typeface="Trebuchet MS"/>
              </a:rPr>
              <a:t>jug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memilik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6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pin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ng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bisa 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digun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unt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uk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001F60"/>
                </a:solidFill>
                <a:latin typeface="Trebuchet MS"/>
                <a:cs typeface="Trebuchet MS"/>
              </a:rPr>
              <a:t>Input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senso</a:t>
            </a:r>
            <a:r>
              <a:rPr sz="2400" spc="10" dirty="0">
                <a:solidFill>
                  <a:srgbClr val="001F60"/>
                </a:solidFill>
                <a:latin typeface="Trebuchet MS"/>
                <a:cs typeface="Trebuchet MS"/>
              </a:rPr>
              <a:t>r 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0" dirty="0">
                <a:solidFill>
                  <a:srgbClr val="001F60"/>
                </a:solidFill>
                <a:latin typeface="Trebuchet MS"/>
                <a:cs typeface="Trebuchet MS"/>
              </a:rPr>
              <a:t>na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lo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2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sepe</a:t>
            </a:r>
            <a:r>
              <a:rPr sz="24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senso</a:t>
            </a:r>
            <a:r>
              <a:rPr sz="2400" spc="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400" spc="-27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400" spc="-10" dirty="0">
                <a:solidFill>
                  <a:srgbClr val="001F60"/>
                </a:solidFill>
                <a:latin typeface="Trebuchet MS"/>
                <a:cs typeface="Trebuchet MS"/>
              </a:rPr>
              <a:t>LDR</a:t>
            </a:r>
            <a:r>
              <a:rPr sz="2400" spc="-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po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ent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io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me</a:t>
            </a:r>
            <a:r>
              <a:rPr sz="2400" spc="-10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400" spc="-2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senso</a:t>
            </a:r>
            <a:r>
              <a:rPr sz="2400" spc="10" dirty="0">
                <a:solidFill>
                  <a:srgbClr val="001F60"/>
                </a:solidFill>
                <a:latin typeface="Trebuchet MS"/>
                <a:cs typeface="Trebuchet MS"/>
              </a:rPr>
              <a:t>r  </a:t>
            </a:r>
            <a:r>
              <a:rPr sz="2400" spc="-100" dirty="0">
                <a:solidFill>
                  <a:srgbClr val="001F60"/>
                </a:solidFill>
                <a:latin typeface="Trebuchet MS"/>
                <a:cs typeface="Trebuchet MS"/>
              </a:rPr>
              <a:t>suhu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seba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0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229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Pi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ersebut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ul</a:t>
            </a:r>
            <a:r>
              <a:rPr sz="2400" spc="-21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i 0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sa</a:t>
            </a:r>
            <a:r>
              <a:rPr sz="2400" spc="-180" dirty="0">
                <a:solidFill>
                  <a:srgbClr val="001F60"/>
                </a:solidFill>
                <a:latin typeface="Trebuchet MS"/>
                <a:cs typeface="Trebuchet MS"/>
              </a:rPr>
              <a:t>mpa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endParaRPr sz="2400">
              <a:latin typeface="Trebuchet MS"/>
              <a:cs typeface="Trebuchet MS"/>
            </a:endParaRPr>
          </a:p>
          <a:p>
            <a:pPr marL="285115" marR="82550">
              <a:lnSpc>
                <a:spcPct val="100000"/>
              </a:lnSpc>
            </a:pPr>
            <a:r>
              <a:rPr sz="2400" spc="-210" dirty="0">
                <a:solidFill>
                  <a:srgbClr val="001F60"/>
                </a:solidFill>
                <a:latin typeface="Trebuchet MS"/>
                <a:cs typeface="Trebuchet MS"/>
              </a:rPr>
              <a:t>5.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400" spc="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nil</a:t>
            </a:r>
            <a:r>
              <a:rPr sz="2400" spc="-22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 senso</a:t>
            </a:r>
            <a:r>
              <a:rPr sz="2400" spc="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4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diba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400" spc="-105" dirty="0">
                <a:solidFill>
                  <a:srgbClr val="001F60"/>
                </a:solidFill>
                <a:latin typeface="Trebuchet MS"/>
                <a:cs typeface="Trebuchet MS"/>
              </a:rPr>
              <a:t>program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dengan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nilai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antara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1F60"/>
                </a:solidFill>
                <a:latin typeface="Trebuchet MS"/>
                <a:cs typeface="Trebuchet MS"/>
              </a:rPr>
              <a:t>0- 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001F60"/>
                </a:solidFill>
                <a:latin typeface="Trebuchet MS"/>
                <a:cs typeface="Trebuchet MS"/>
              </a:rPr>
              <a:t>1023,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wa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kili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8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0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-  </a:t>
            </a:r>
            <a:r>
              <a:rPr sz="2400" spc="-229" dirty="0">
                <a:solidFill>
                  <a:srgbClr val="001F60"/>
                </a:solidFill>
                <a:latin typeface="Trebuchet MS"/>
                <a:cs typeface="Trebuchet MS"/>
              </a:rPr>
              <a:t>5V.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05855" y="1656588"/>
            <a:ext cx="4211320" cy="5221605"/>
            <a:chOff x="5705855" y="1656588"/>
            <a:chExt cx="4211320" cy="52216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5855" y="1656588"/>
              <a:ext cx="4210811" cy="52212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770619" y="1905000"/>
              <a:ext cx="1071880" cy="1432560"/>
            </a:xfrm>
            <a:custGeom>
              <a:avLst/>
              <a:gdLst/>
              <a:ahLst/>
              <a:cxnLst/>
              <a:rect l="l" t="t" r="r" b="b"/>
              <a:pathLst>
                <a:path w="1071879" h="1432560">
                  <a:moveTo>
                    <a:pt x="62483" y="1229867"/>
                  </a:moveTo>
                  <a:lnTo>
                    <a:pt x="0" y="1234439"/>
                  </a:lnTo>
                  <a:lnTo>
                    <a:pt x="0" y="1254251"/>
                  </a:lnTo>
                  <a:lnTo>
                    <a:pt x="1524" y="1255775"/>
                  </a:lnTo>
                  <a:lnTo>
                    <a:pt x="64007" y="1246631"/>
                  </a:lnTo>
                  <a:lnTo>
                    <a:pt x="64007" y="1245107"/>
                  </a:lnTo>
                  <a:lnTo>
                    <a:pt x="62636" y="1231391"/>
                  </a:lnTo>
                  <a:lnTo>
                    <a:pt x="62483" y="1231391"/>
                  </a:lnTo>
                  <a:lnTo>
                    <a:pt x="62483" y="1229867"/>
                  </a:lnTo>
                  <a:close/>
                </a:path>
                <a:path w="1071879" h="1432560">
                  <a:moveTo>
                    <a:pt x="62483" y="978407"/>
                  </a:moveTo>
                  <a:lnTo>
                    <a:pt x="0" y="978407"/>
                  </a:lnTo>
                  <a:lnTo>
                    <a:pt x="0" y="1231391"/>
                  </a:lnTo>
                  <a:lnTo>
                    <a:pt x="41655" y="1231391"/>
                  </a:lnTo>
                  <a:lnTo>
                    <a:pt x="62483" y="1229867"/>
                  </a:lnTo>
                  <a:lnTo>
                    <a:pt x="62483" y="978407"/>
                  </a:lnTo>
                  <a:close/>
                </a:path>
                <a:path w="1071879" h="1432560">
                  <a:moveTo>
                    <a:pt x="62483" y="1229867"/>
                  </a:moveTo>
                  <a:lnTo>
                    <a:pt x="62483" y="1231391"/>
                  </a:lnTo>
                  <a:lnTo>
                    <a:pt x="62636" y="1231391"/>
                  </a:lnTo>
                  <a:lnTo>
                    <a:pt x="62483" y="1229867"/>
                  </a:lnTo>
                  <a:close/>
                </a:path>
                <a:path w="1071879" h="1432560">
                  <a:moveTo>
                    <a:pt x="62483" y="533399"/>
                  </a:moveTo>
                  <a:lnTo>
                    <a:pt x="0" y="533399"/>
                  </a:lnTo>
                  <a:lnTo>
                    <a:pt x="0" y="787907"/>
                  </a:lnTo>
                  <a:lnTo>
                    <a:pt x="62483" y="787907"/>
                  </a:lnTo>
                  <a:lnTo>
                    <a:pt x="62483" y="533399"/>
                  </a:lnTo>
                  <a:close/>
                </a:path>
                <a:path w="1071879" h="1432560">
                  <a:moveTo>
                    <a:pt x="41147" y="77724"/>
                  </a:moveTo>
                  <a:lnTo>
                    <a:pt x="15240" y="123443"/>
                  </a:lnTo>
                  <a:lnTo>
                    <a:pt x="3048" y="161543"/>
                  </a:lnTo>
                  <a:lnTo>
                    <a:pt x="0" y="181355"/>
                  </a:lnTo>
                  <a:lnTo>
                    <a:pt x="0" y="342899"/>
                  </a:lnTo>
                  <a:lnTo>
                    <a:pt x="62483" y="342899"/>
                  </a:lnTo>
                  <a:lnTo>
                    <a:pt x="62483" y="199643"/>
                  </a:lnTo>
                  <a:lnTo>
                    <a:pt x="64007" y="184403"/>
                  </a:lnTo>
                  <a:lnTo>
                    <a:pt x="65531" y="170687"/>
                  </a:lnTo>
                  <a:lnTo>
                    <a:pt x="70103" y="158495"/>
                  </a:lnTo>
                  <a:lnTo>
                    <a:pt x="74675" y="144779"/>
                  </a:lnTo>
                  <a:lnTo>
                    <a:pt x="80771" y="134111"/>
                  </a:lnTo>
                  <a:lnTo>
                    <a:pt x="86867" y="121919"/>
                  </a:lnTo>
                  <a:lnTo>
                    <a:pt x="91439" y="115823"/>
                  </a:lnTo>
                  <a:lnTo>
                    <a:pt x="41147" y="77724"/>
                  </a:lnTo>
                  <a:close/>
                </a:path>
                <a:path w="1071879" h="1432560">
                  <a:moveTo>
                    <a:pt x="490727" y="0"/>
                  </a:moveTo>
                  <a:lnTo>
                    <a:pt x="236219" y="0"/>
                  </a:lnTo>
                  <a:lnTo>
                    <a:pt x="236219" y="64007"/>
                  </a:lnTo>
                  <a:lnTo>
                    <a:pt x="490727" y="64007"/>
                  </a:lnTo>
                  <a:lnTo>
                    <a:pt x="490727" y="0"/>
                  </a:lnTo>
                  <a:close/>
                </a:path>
                <a:path w="1071879" h="1432560">
                  <a:moveTo>
                    <a:pt x="871727" y="0"/>
                  </a:moveTo>
                  <a:lnTo>
                    <a:pt x="681227" y="0"/>
                  </a:lnTo>
                  <a:lnTo>
                    <a:pt x="681227" y="64007"/>
                  </a:lnTo>
                  <a:lnTo>
                    <a:pt x="886967" y="64007"/>
                  </a:lnTo>
                  <a:lnTo>
                    <a:pt x="900683" y="67055"/>
                  </a:lnTo>
                  <a:lnTo>
                    <a:pt x="912875" y="70103"/>
                  </a:lnTo>
                  <a:lnTo>
                    <a:pt x="922019" y="73151"/>
                  </a:lnTo>
                  <a:lnTo>
                    <a:pt x="944879" y="13715"/>
                  </a:lnTo>
                  <a:lnTo>
                    <a:pt x="929639" y="9143"/>
                  </a:lnTo>
                  <a:lnTo>
                    <a:pt x="909827" y="4572"/>
                  </a:lnTo>
                  <a:lnTo>
                    <a:pt x="890015" y="1524"/>
                  </a:lnTo>
                  <a:lnTo>
                    <a:pt x="871727" y="0"/>
                  </a:lnTo>
                  <a:close/>
                </a:path>
                <a:path w="1071879" h="1432560">
                  <a:moveTo>
                    <a:pt x="1069847" y="188975"/>
                  </a:moveTo>
                  <a:lnTo>
                    <a:pt x="1007363" y="192023"/>
                  </a:lnTo>
                  <a:lnTo>
                    <a:pt x="1007363" y="445007"/>
                  </a:lnTo>
                  <a:lnTo>
                    <a:pt x="1071371" y="445007"/>
                  </a:lnTo>
                  <a:lnTo>
                    <a:pt x="1071371" y="198119"/>
                  </a:lnTo>
                  <a:lnTo>
                    <a:pt x="1069847" y="188975"/>
                  </a:lnTo>
                  <a:close/>
                </a:path>
                <a:path w="1071879" h="1432560">
                  <a:moveTo>
                    <a:pt x="1071371" y="635507"/>
                  </a:moveTo>
                  <a:lnTo>
                    <a:pt x="1007363" y="635507"/>
                  </a:lnTo>
                  <a:lnTo>
                    <a:pt x="1007363" y="888491"/>
                  </a:lnTo>
                  <a:lnTo>
                    <a:pt x="1071371" y="888491"/>
                  </a:lnTo>
                  <a:lnTo>
                    <a:pt x="1071371" y="635507"/>
                  </a:lnTo>
                  <a:close/>
                </a:path>
                <a:path w="1071879" h="1432560">
                  <a:moveTo>
                    <a:pt x="1071371" y="1078991"/>
                  </a:moveTo>
                  <a:lnTo>
                    <a:pt x="1007363" y="1078991"/>
                  </a:lnTo>
                  <a:lnTo>
                    <a:pt x="1007363" y="1248155"/>
                  </a:lnTo>
                  <a:lnTo>
                    <a:pt x="1004315" y="1260347"/>
                  </a:lnTo>
                  <a:lnTo>
                    <a:pt x="1001267" y="1274063"/>
                  </a:lnTo>
                  <a:lnTo>
                    <a:pt x="996695" y="1286255"/>
                  </a:lnTo>
                  <a:lnTo>
                    <a:pt x="990599" y="1298447"/>
                  </a:lnTo>
                  <a:lnTo>
                    <a:pt x="982979" y="1309115"/>
                  </a:lnTo>
                  <a:lnTo>
                    <a:pt x="1034795" y="1347215"/>
                  </a:lnTo>
                  <a:lnTo>
                    <a:pt x="1056131" y="1309115"/>
                  </a:lnTo>
                  <a:lnTo>
                    <a:pt x="1066799" y="1271015"/>
                  </a:lnTo>
                  <a:lnTo>
                    <a:pt x="1071371" y="1231391"/>
                  </a:lnTo>
                  <a:lnTo>
                    <a:pt x="1071371" y="1078991"/>
                  </a:lnTo>
                  <a:close/>
                </a:path>
                <a:path w="1071879" h="1432560">
                  <a:moveTo>
                    <a:pt x="842771" y="1368551"/>
                  </a:moveTo>
                  <a:lnTo>
                    <a:pt x="589787" y="1368551"/>
                  </a:lnTo>
                  <a:lnTo>
                    <a:pt x="589787" y="1432559"/>
                  </a:lnTo>
                  <a:lnTo>
                    <a:pt x="842771" y="1432559"/>
                  </a:lnTo>
                  <a:lnTo>
                    <a:pt x="842771" y="1368551"/>
                  </a:lnTo>
                  <a:close/>
                </a:path>
                <a:path w="1071879" h="1432560">
                  <a:moveTo>
                    <a:pt x="156971" y="1360931"/>
                  </a:moveTo>
                  <a:lnTo>
                    <a:pt x="134111" y="1420367"/>
                  </a:lnTo>
                  <a:lnTo>
                    <a:pt x="141731" y="1423415"/>
                  </a:lnTo>
                  <a:lnTo>
                    <a:pt x="160019" y="1427987"/>
                  </a:lnTo>
                  <a:lnTo>
                    <a:pt x="179831" y="1431035"/>
                  </a:lnTo>
                  <a:lnTo>
                    <a:pt x="199643" y="1432559"/>
                  </a:lnTo>
                  <a:lnTo>
                    <a:pt x="399287" y="1432559"/>
                  </a:lnTo>
                  <a:lnTo>
                    <a:pt x="399287" y="1368551"/>
                  </a:lnTo>
                  <a:lnTo>
                    <a:pt x="199643" y="1368551"/>
                  </a:lnTo>
                  <a:lnTo>
                    <a:pt x="182879" y="1367027"/>
                  </a:lnTo>
                  <a:lnTo>
                    <a:pt x="170687" y="1365503"/>
                  </a:lnTo>
                  <a:lnTo>
                    <a:pt x="156971" y="1362455"/>
                  </a:lnTo>
                  <a:lnTo>
                    <a:pt x="156971" y="13609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34496" y="246130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582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7940" algn="l"/>
                <a:tab pos="4130040" algn="l"/>
              </a:tabLst>
            </a:pPr>
            <a:r>
              <a:rPr spc="175" dirty="0"/>
              <a:t>Pe</a:t>
            </a:r>
            <a:r>
              <a:rPr spc="190" dirty="0"/>
              <a:t>n</a:t>
            </a:r>
            <a:r>
              <a:rPr spc="185" dirty="0"/>
              <a:t>ge</a:t>
            </a:r>
            <a:r>
              <a:rPr spc="215" dirty="0"/>
              <a:t>n</a:t>
            </a:r>
            <a:r>
              <a:rPr spc="140" dirty="0"/>
              <a:t>ala</a:t>
            </a:r>
            <a:r>
              <a:rPr spc="195" dirty="0"/>
              <a:t>n</a:t>
            </a:r>
            <a:r>
              <a:rPr dirty="0"/>
              <a:t>	</a:t>
            </a:r>
            <a:r>
              <a:rPr spc="215" dirty="0"/>
              <a:t>B</a:t>
            </a:r>
            <a:r>
              <a:rPr spc="160" dirty="0"/>
              <a:t>agia</a:t>
            </a:r>
            <a:r>
              <a:rPr spc="210" dirty="0"/>
              <a:t>n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90547"/>
            <a:ext cx="4253865" cy="456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105410" indent="-273050">
              <a:lnSpc>
                <a:spcPct val="100000"/>
              </a:lnSpc>
              <a:spcBef>
                <a:spcPts val="1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b="1" spc="34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b="1" spc="21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400" b="1" spc="254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400" spc="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duin</a:t>
            </a:r>
            <a:r>
              <a:rPr sz="2400" spc="-10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40" dirty="0">
                <a:solidFill>
                  <a:srgbClr val="001F60"/>
                </a:solidFill>
                <a:latin typeface="Trebuchet MS"/>
                <a:cs typeface="Trebuchet MS"/>
              </a:rPr>
              <a:t>no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400" spc="-215" dirty="0">
                <a:solidFill>
                  <a:srgbClr val="001F60"/>
                </a:solidFill>
                <a:latin typeface="Trebuchet MS"/>
                <a:cs typeface="Trebuchet MS"/>
              </a:rPr>
              <a:t>la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jenis 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duin</a:t>
            </a:r>
            <a:r>
              <a:rPr sz="2400" spc="-10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ng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4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dip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ra</a:t>
            </a:r>
            <a:r>
              <a:rPr sz="2400" spc="-85" dirty="0">
                <a:solidFill>
                  <a:srgbClr val="001F60"/>
                </a:solidFill>
                <a:latin typeface="Trebuchet MS"/>
                <a:cs typeface="Trebuchet MS"/>
              </a:rPr>
              <a:t>m 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meng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400" spc="-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pe</a:t>
            </a:r>
            <a:r>
              <a:rPr sz="24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25" dirty="0">
                <a:solidFill>
                  <a:srgbClr val="001F60"/>
                </a:solidFill>
                <a:latin typeface="Trebuchet MS"/>
                <a:cs typeface="Trebuchet MS"/>
              </a:rPr>
              <a:t>o 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pe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85115" marR="16065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nt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uk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001F60"/>
                </a:solidFill>
                <a:latin typeface="Trebuchet MS"/>
                <a:cs typeface="Trebuchet MS"/>
              </a:rPr>
              <a:t>so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et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ng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pe</a:t>
            </a:r>
            <a:r>
              <a:rPr sz="24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kit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sa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mbung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mpu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400" spc="-2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2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ng 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pe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kit</a:t>
            </a:r>
            <a:r>
              <a:rPr sz="2400" spc="-24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sa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mbung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e  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001F60"/>
                </a:solidFill>
                <a:latin typeface="Trebuchet MS"/>
                <a:cs typeface="Trebuchet MS"/>
              </a:rPr>
              <a:t>Unonya.</a:t>
            </a:r>
            <a:endParaRPr sz="24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400" spc="-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in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suda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erm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suk  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sa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mbung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400" spc="-2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ja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kit</a:t>
            </a:r>
            <a:r>
              <a:rPr sz="2400" spc="-24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ida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k  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perlu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ng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15" dirty="0">
                <a:solidFill>
                  <a:srgbClr val="001F60"/>
                </a:solidFill>
                <a:latin typeface="Trebuchet MS"/>
                <a:cs typeface="Trebuchet MS"/>
              </a:rPr>
              <a:t>la</a:t>
            </a:r>
            <a:r>
              <a:rPr sz="2400" spc="-120" dirty="0">
                <a:solidFill>
                  <a:srgbClr val="001F60"/>
                </a:solidFill>
                <a:latin typeface="Trebuchet MS"/>
                <a:cs typeface="Trebuchet MS"/>
              </a:rPr>
              <a:t>in</a:t>
            </a:r>
            <a:r>
              <a:rPr sz="2400" spc="-20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sa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ma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memp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ra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05855" y="1411224"/>
            <a:ext cx="4211320" cy="5280660"/>
            <a:chOff x="5705855" y="1411224"/>
            <a:chExt cx="4211320" cy="52806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5855" y="1411224"/>
              <a:ext cx="4210811" cy="52501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537959" y="5260848"/>
              <a:ext cx="1071880" cy="1431290"/>
            </a:xfrm>
            <a:custGeom>
              <a:avLst/>
              <a:gdLst/>
              <a:ahLst/>
              <a:cxnLst/>
              <a:rect l="l" t="t" r="r" b="b"/>
              <a:pathLst>
                <a:path w="1071879" h="1431290">
                  <a:moveTo>
                    <a:pt x="64007" y="1229867"/>
                  </a:moveTo>
                  <a:lnTo>
                    <a:pt x="0" y="1232915"/>
                  </a:lnTo>
                  <a:lnTo>
                    <a:pt x="1524" y="1254251"/>
                  </a:lnTo>
                  <a:lnTo>
                    <a:pt x="1524" y="1255775"/>
                  </a:lnTo>
                  <a:lnTo>
                    <a:pt x="64007" y="1245107"/>
                  </a:lnTo>
                  <a:lnTo>
                    <a:pt x="64007" y="1229867"/>
                  </a:lnTo>
                  <a:close/>
                </a:path>
                <a:path w="1071879" h="1431290">
                  <a:moveTo>
                    <a:pt x="64007" y="978407"/>
                  </a:moveTo>
                  <a:lnTo>
                    <a:pt x="0" y="978407"/>
                  </a:lnTo>
                  <a:lnTo>
                    <a:pt x="0" y="1231391"/>
                  </a:lnTo>
                  <a:lnTo>
                    <a:pt x="32004" y="1231391"/>
                  </a:lnTo>
                  <a:lnTo>
                    <a:pt x="64007" y="1229867"/>
                  </a:lnTo>
                  <a:lnTo>
                    <a:pt x="64007" y="978407"/>
                  </a:lnTo>
                  <a:close/>
                </a:path>
                <a:path w="1071879" h="1431290">
                  <a:moveTo>
                    <a:pt x="64007" y="533399"/>
                  </a:moveTo>
                  <a:lnTo>
                    <a:pt x="0" y="533399"/>
                  </a:lnTo>
                  <a:lnTo>
                    <a:pt x="0" y="787907"/>
                  </a:lnTo>
                  <a:lnTo>
                    <a:pt x="64007" y="787907"/>
                  </a:lnTo>
                  <a:lnTo>
                    <a:pt x="64007" y="533399"/>
                  </a:lnTo>
                  <a:close/>
                </a:path>
                <a:path w="1071879" h="1431290">
                  <a:moveTo>
                    <a:pt x="41148" y="77724"/>
                  </a:moveTo>
                  <a:lnTo>
                    <a:pt x="33527" y="89916"/>
                  </a:lnTo>
                  <a:lnTo>
                    <a:pt x="22860" y="105156"/>
                  </a:lnTo>
                  <a:lnTo>
                    <a:pt x="7620" y="141731"/>
                  </a:lnTo>
                  <a:lnTo>
                    <a:pt x="3048" y="161543"/>
                  </a:lnTo>
                  <a:lnTo>
                    <a:pt x="0" y="181355"/>
                  </a:lnTo>
                  <a:lnTo>
                    <a:pt x="0" y="342899"/>
                  </a:lnTo>
                  <a:lnTo>
                    <a:pt x="64007" y="342899"/>
                  </a:lnTo>
                  <a:lnTo>
                    <a:pt x="64007" y="184403"/>
                  </a:lnTo>
                  <a:lnTo>
                    <a:pt x="70103" y="156971"/>
                  </a:lnTo>
                  <a:lnTo>
                    <a:pt x="74675" y="144779"/>
                  </a:lnTo>
                  <a:lnTo>
                    <a:pt x="80772" y="132588"/>
                  </a:lnTo>
                  <a:lnTo>
                    <a:pt x="86868" y="121920"/>
                  </a:lnTo>
                  <a:lnTo>
                    <a:pt x="92964" y="115824"/>
                  </a:lnTo>
                  <a:lnTo>
                    <a:pt x="41148" y="77724"/>
                  </a:lnTo>
                  <a:close/>
                </a:path>
                <a:path w="1071879" h="1431290">
                  <a:moveTo>
                    <a:pt x="490727" y="0"/>
                  </a:moveTo>
                  <a:lnTo>
                    <a:pt x="237744" y="0"/>
                  </a:lnTo>
                  <a:lnTo>
                    <a:pt x="237744" y="64008"/>
                  </a:lnTo>
                  <a:lnTo>
                    <a:pt x="490727" y="64008"/>
                  </a:lnTo>
                  <a:lnTo>
                    <a:pt x="490727" y="0"/>
                  </a:lnTo>
                  <a:close/>
                </a:path>
                <a:path w="1071879" h="1431290">
                  <a:moveTo>
                    <a:pt x="890015" y="0"/>
                  </a:moveTo>
                  <a:lnTo>
                    <a:pt x="681227" y="0"/>
                  </a:lnTo>
                  <a:lnTo>
                    <a:pt x="681227" y="64008"/>
                  </a:lnTo>
                  <a:lnTo>
                    <a:pt x="886967" y="64008"/>
                  </a:lnTo>
                  <a:lnTo>
                    <a:pt x="914399" y="70104"/>
                  </a:lnTo>
                  <a:lnTo>
                    <a:pt x="923543" y="73152"/>
                  </a:lnTo>
                  <a:lnTo>
                    <a:pt x="944879" y="13716"/>
                  </a:lnTo>
                  <a:lnTo>
                    <a:pt x="929639" y="7620"/>
                  </a:lnTo>
                  <a:lnTo>
                    <a:pt x="909827" y="3048"/>
                  </a:lnTo>
                  <a:lnTo>
                    <a:pt x="890015" y="0"/>
                  </a:lnTo>
                  <a:close/>
                </a:path>
                <a:path w="1071879" h="1431290">
                  <a:moveTo>
                    <a:pt x="1071371" y="188975"/>
                  </a:moveTo>
                  <a:lnTo>
                    <a:pt x="1007363" y="192023"/>
                  </a:lnTo>
                  <a:lnTo>
                    <a:pt x="1007363" y="443483"/>
                  </a:lnTo>
                  <a:lnTo>
                    <a:pt x="1071371" y="443483"/>
                  </a:lnTo>
                  <a:lnTo>
                    <a:pt x="1071371" y="188975"/>
                  </a:lnTo>
                  <a:close/>
                </a:path>
                <a:path w="1071879" h="1431290">
                  <a:moveTo>
                    <a:pt x="1071371" y="633983"/>
                  </a:moveTo>
                  <a:lnTo>
                    <a:pt x="1007363" y="633983"/>
                  </a:lnTo>
                  <a:lnTo>
                    <a:pt x="1007363" y="888491"/>
                  </a:lnTo>
                  <a:lnTo>
                    <a:pt x="1071371" y="888491"/>
                  </a:lnTo>
                  <a:lnTo>
                    <a:pt x="1071371" y="633983"/>
                  </a:lnTo>
                  <a:close/>
                </a:path>
                <a:path w="1071879" h="1431290">
                  <a:moveTo>
                    <a:pt x="1071371" y="1078991"/>
                  </a:moveTo>
                  <a:lnTo>
                    <a:pt x="1007363" y="1078991"/>
                  </a:lnTo>
                  <a:lnTo>
                    <a:pt x="1007363" y="1246631"/>
                  </a:lnTo>
                  <a:lnTo>
                    <a:pt x="1001267" y="1274063"/>
                  </a:lnTo>
                  <a:lnTo>
                    <a:pt x="996695" y="1286255"/>
                  </a:lnTo>
                  <a:lnTo>
                    <a:pt x="990599" y="1298447"/>
                  </a:lnTo>
                  <a:lnTo>
                    <a:pt x="984503" y="1309115"/>
                  </a:lnTo>
                  <a:lnTo>
                    <a:pt x="1034795" y="1345691"/>
                  </a:lnTo>
                  <a:lnTo>
                    <a:pt x="1056131" y="1307591"/>
                  </a:lnTo>
                  <a:lnTo>
                    <a:pt x="1068323" y="1271015"/>
                  </a:lnTo>
                  <a:lnTo>
                    <a:pt x="1069847" y="1249679"/>
                  </a:lnTo>
                  <a:lnTo>
                    <a:pt x="1071371" y="1231391"/>
                  </a:lnTo>
                  <a:lnTo>
                    <a:pt x="1071371" y="1078991"/>
                  </a:lnTo>
                  <a:close/>
                </a:path>
                <a:path w="1071879" h="1431290">
                  <a:moveTo>
                    <a:pt x="844295" y="1368551"/>
                  </a:moveTo>
                  <a:lnTo>
                    <a:pt x="589787" y="1368551"/>
                  </a:lnTo>
                  <a:lnTo>
                    <a:pt x="589787" y="1431035"/>
                  </a:lnTo>
                  <a:lnTo>
                    <a:pt x="844295" y="1431035"/>
                  </a:lnTo>
                  <a:lnTo>
                    <a:pt x="844295" y="1368551"/>
                  </a:lnTo>
                  <a:close/>
                </a:path>
                <a:path w="1071879" h="1431290">
                  <a:moveTo>
                    <a:pt x="156972" y="1360931"/>
                  </a:moveTo>
                  <a:lnTo>
                    <a:pt x="135636" y="1420367"/>
                  </a:lnTo>
                  <a:lnTo>
                    <a:pt x="141731" y="1423415"/>
                  </a:lnTo>
                  <a:lnTo>
                    <a:pt x="161544" y="1427987"/>
                  </a:lnTo>
                  <a:lnTo>
                    <a:pt x="181355" y="1431035"/>
                  </a:lnTo>
                  <a:lnTo>
                    <a:pt x="399288" y="1431035"/>
                  </a:lnTo>
                  <a:lnTo>
                    <a:pt x="399288" y="1368551"/>
                  </a:lnTo>
                  <a:lnTo>
                    <a:pt x="199644" y="1368551"/>
                  </a:lnTo>
                  <a:lnTo>
                    <a:pt x="184403" y="1367027"/>
                  </a:lnTo>
                  <a:lnTo>
                    <a:pt x="170688" y="1365503"/>
                  </a:lnTo>
                  <a:lnTo>
                    <a:pt x="156972" y="13609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02247" y="58167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582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7940" algn="l"/>
                <a:tab pos="4130040" algn="l"/>
              </a:tabLst>
            </a:pPr>
            <a:r>
              <a:rPr spc="175" dirty="0"/>
              <a:t>Pe</a:t>
            </a:r>
            <a:r>
              <a:rPr spc="190" dirty="0"/>
              <a:t>n</a:t>
            </a:r>
            <a:r>
              <a:rPr spc="185" dirty="0"/>
              <a:t>ge</a:t>
            </a:r>
            <a:r>
              <a:rPr spc="215" dirty="0"/>
              <a:t>n</a:t>
            </a:r>
            <a:r>
              <a:rPr spc="140" dirty="0"/>
              <a:t>ala</a:t>
            </a:r>
            <a:r>
              <a:rPr spc="195" dirty="0"/>
              <a:t>n</a:t>
            </a:r>
            <a:r>
              <a:rPr dirty="0"/>
              <a:t>	</a:t>
            </a:r>
            <a:r>
              <a:rPr spc="215" dirty="0"/>
              <a:t>B</a:t>
            </a:r>
            <a:r>
              <a:rPr spc="160" dirty="0"/>
              <a:t>agia</a:t>
            </a:r>
            <a:r>
              <a:rPr spc="210" dirty="0"/>
              <a:t>n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90547"/>
            <a:ext cx="42545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b="1" spc="-20" dirty="0">
                <a:solidFill>
                  <a:srgbClr val="001F60"/>
                </a:solidFill>
                <a:latin typeface="Trebuchet MS"/>
                <a:cs typeface="Trebuchet MS"/>
              </a:rPr>
              <a:t>Po</a:t>
            </a:r>
            <a:r>
              <a:rPr sz="2400" b="1" spc="-60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400" b="1" spc="-6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400" b="1" spc="5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40" dirty="0">
                <a:solidFill>
                  <a:srgbClr val="001F60"/>
                </a:solidFill>
                <a:latin typeface="Trebuchet MS"/>
                <a:cs typeface="Trebuchet MS"/>
              </a:rPr>
              <a:t>no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memilik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1F60"/>
                </a:solidFill>
                <a:latin typeface="Trebuchet MS"/>
                <a:cs typeface="Trebuchet MS"/>
              </a:rPr>
              <a:t>5V 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ng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bisa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kit</a:t>
            </a:r>
            <a:r>
              <a:rPr sz="2400" spc="-24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unt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uk  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ra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04" dirty="0">
                <a:solidFill>
                  <a:srgbClr val="001F60"/>
                </a:solidFill>
                <a:latin typeface="Trebuchet MS"/>
                <a:cs typeface="Trebuchet MS"/>
              </a:rPr>
              <a:t>ia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2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25" dirty="0">
                <a:solidFill>
                  <a:srgbClr val="001F60"/>
                </a:solidFill>
                <a:latin typeface="Trebuchet MS"/>
                <a:cs typeface="Trebuchet MS"/>
              </a:rPr>
              <a:t>jug</a:t>
            </a:r>
            <a:r>
              <a:rPr sz="2400" spc="-24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ng 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3,3</a:t>
            </a:r>
            <a:r>
              <a:rPr sz="2400" spc="-275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3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se</a:t>
            </a:r>
            <a:r>
              <a:rPr sz="24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24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deng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0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und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05855" y="1557528"/>
            <a:ext cx="4212590" cy="5392420"/>
            <a:chOff x="5705855" y="1557528"/>
            <a:chExt cx="4212590" cy="5392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5855" y="1557528"/>
              <a:ext cx="4210811" cy="53919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62059" y="3139439"/>
              <a:ext cx="1056640" cy="1158240"/>
            </a:xfrm>
            <a:custGeom>
              <a:avLst/>
              <a:gdLst/>
              <a:ahLst/>
              <a:cxnLst/>
              <a:rect l="l" t="t" r="r" b="b"/>
              <a:pathLst>
                <a:path w="1056640" h="1158239">
                  <a:moveTo>
                    <a:pt x="64007" y="704087"/>
                  </a:moveTo>
                  <a:lnTo>
                    <a:pt x="0" y="704087"/>
                  </a:lnTo>
                  <a:lnTo>
                    <a:pt x="0" y="958595"/>
                  </a:lnTo>
                  <a:lnTo>
                    <a:pt x="64007" y="958595"/>
                  </a:lnTo>
                  <a:lnTo>
                    <a:pt x="64007" y="704087"/>
                  </a:lnTo>
                  <a:close/>
                </a:path>
                <a:path w="1056640" h="1158239">
                  <a:moveTo>
                    <a:pt x="64007" y="260603"/>
                  </a:moveTo>
                  <a:lnTo>
                    <a:pt x="0" y="260603"/>
                  </a:lnTo>
                  <a:lnTo>
                    <a:pt x="0" y="513588"/>
                  </a:lnTo>
                  <a:lnTo>
                    <a:pt x="64007" y="513588"/>
                  </a:lnTo>
                  <a:lnTo>
                    <a:pt x="64007" y="260603"/>
                  </a:lnTo>
                  <a:close/>
                </a:path>
                <a:path w="1056640" h="1158239">
                  <a:moveTo>
                    <a:pt x="320040" y="0"/>
                  </a:moveTo>
                  <a:lnTo>
                    <a:pt x="198120" y="0"/>
                  </a:lnTo>
                  <a:lnTo>
                    <a:pt x="178307" y="1524"/>
                  </a:lnTo>
                  <a:lnTo>
                    <a:pt x="138683" y="10667"/>
                  </a:lnTo>
                  <a:lnTo>
                    <a:pt x="86868" y="35051"/>
                  </a:lnTo>
                  <a:lnTo>
                    <a:pt x="56388" y="60960"/>
                  </a:lnTo>
                  <a:lnTo>
                    <a:pt x="103631" y="103631"/>
                  </a:lnTo>
                  <a:lnTo>
                    <a:pt x="114300" y="94487"/>
                  </a:lnTo>
                  <a:lnTo>
                    <a:pt x="135635" y="79248"/>
                  </a:lnTo>
                  <a:lnTo>
                    <a:pt x="160020" y="70103"/>
                  </a:lnTo>
                  <a:lnTo>
                    <a:pt x="187451" y="64007"/>
                  </a:lnTo>
                  <a:lnTo>
                    <a:pt x="320040" y="64007"/>
                  </a:lnTo>
                  <a:lnTo>
                    <a:pt x="320040" y="0"/>
                  </a:lnTo>
                  <a:close/>
                </a:path>
                <a:path w="1056640" h="1158239">
                  <a:moveTo>
                    <a:pt x="765047" y="0"/>
                  </a:moveTo>
                  <a:lnTo>
                    <a:pt x="510540" y="0"/>
                  </a:lnTo>
                  <a:lnTo>
                    <a:pt x="510540" y="64007"/>
                  </a:lnTo>
                  <a:lnTo>
                    <a:pt x="765047" y="64007"/>
                  </a:lnTo>
                  <a:lnTo>
                    <a:pt x="765047" y="0"/>
                  </a:lnTo>
                  <a:close/>
                </a:path>
                <a:path w="1056640" h="1158239">
                  <a:moveTo>
                    <a:pt x="967739" y="25907"/>
                  </a:moveTo>
                  <a:lnTo>
                    <a:pt x="935735" y="79248"/>
                  </a:lnTo>
                  <a:lnTo>
                    <a:pt x="949451" y="88391"/>
                  </a:lnTo>
                  <a:lnTo>
                    <a:pt x="960119" y="96012"/>
                  </a:lnTo>
                  <a:lnTo>
                    <a:pt x="986027" y="124967"/>
                  </a:lnTo>
                  <a:lnTo>
                    <a:pt x="1002791" y="161543"/>
                  </a:lnTo>
                  <a:lnTo>
                    <a:pt x="1007363" y="187451"/>
                  </a:lnTo>
                  <a:lnTo>
                    <a:pt x="1007363" y="274319"/>
                  </a:lnTo>
                  <a:lnTo>
                    <a:pt x="1056131" y="274319"/>
                  </a:lnTo>
                  <a:lnTo>
                    <a:pt x="1056131" y="124358"/>
                  </a:lnTo>
                  <a:lnTo>
                    <a:pt x="1054607" y="120395"/>
                  </a:lnTo>
                  <a:lnTo>
                    <a:pt x="1036319" y="86867"/>
                  </a:lnTo>
                  <a:lnTo>
                    <a:pt x="998219" y="45719"/>
                  </a:lnTo>
                  <a:lnTo>
                    <a:pt x="981455" y="33527"/>
                  </a:lnTo>
                  <a:lnTo>
                    <a:pt x="967739" y="25907"/>
                  </a:lnTo>
                  <a:close/>
                </a:path>
                <a:path w="1056640" h="1158239">
                  <a:moveTo>
                    <a:pt x="1056131" y="464819"/>
                  </a:moveTo>
                  <a:lnTo>
                    <a:pt x="1007363" y="464819"/>
                  </a:lnTo>
                  <a:lnTo>
                    <a:pt x="1007363" y="719327"/>
                  </a:lnTo>
                  <a:lnTo>
                    <a:pt x="1056131" y="719327"/>
                  </a:lnTo>
                  <a:lnTo>
                    <a:pt x="1056131" y="464819"/>
                  </a:lnTo>
                  <a:close/>
                </a:path>
                <a:path w="1056640" h="1158239">
                  <a:moveTo>
                    <a:pt x="1056131" y="909827"/>
                  </a:moveTo>
                  <a:lnTo>
                    <a:pt x="1007363" y="909827"/>
                  </a:lnTo>
                  <a:lnTo>
                    <a:pt x="1007363" y="973835"/>
                  </a:lnTo>
                  <a:lnTo>
                    <a:pt x="1001267" y="1001267"/>
                  </a:lnTo>
                  <a:lnTo>
                    <a:pt x="984503" y="1036319"/>
                  </a:lnTo>
                  <a:lnTo>
                    <a:pt x="957071" y="1065275"/>
                  </a:lnTo>
                  <a:lnTo>
                    <a:pt x="923543" y="1085087"/>
                  </a:lnTo>
                  <a:lnTo>
                    <a:pt x="918971" y="1086611"/>
                  </a:lnTo>
                  <a:lnTo>
                    <a:pt x="940307" y="1146047"/>
                  </a:lnTo>
                  <a:lnTo>
                    <a:pt x="984503" y="1123187"/>
                  </a:lnTo>
                  <a:lnTo>
                    <a:pt x="1027175" y="1085087"/>
                  </a:lnTo>
                  <a:lnTo>
                    <a:pt x="1037843" y="1068323"/>
                  </a:lnTo>
                  <a:lnTo>
                    <a:pt x="1048511" y="1053083"/>
                  </a:lnTo>
                  <a:lnTo>
                    <a:pt x="1056131" y="1034795"/>
                  </a:lnTo>
                  <a:lnTo>
                    <a:pt x="1056131" y="909827"/>
                  </a:lnTo>
                  <a:close/>
                </a:path>
                <a:path w="1056640" h="1158239">
                  <a:moveTo>
                    <a:pt x="740663" y="1094231"/>
                  </a:moveTo>
                  <a:lnTo>
                    <a:pt x="486155" y="1094231"/>
                  </a:lnTo>
                  <a:lnTo>
                    <a:pt x="486155" y="1158239"/>
                  </a:lnTo>
                  <a:lnTo>
                    <a:pt x="740663" y="1158239"/>
                  </a:lnTo>
                  <a:lnTo>
                    <a:pt x="740663" y="1094231"/>
                  </a:lnTo>
                  <a:close/>
                </a:path>
                <a:path w="1056640" h="1158239">
                  <a:moveTo>
                    <a:pt x="89916" y="1039367"/>
                  </a:moveTo>
                  <a:lnTo>
                    <a:pt x="38100" y="1077467"/>
                  </a:lnTo>
                  <a:lnTo>
                    <a:pt x="45720" y="1086611"/>
                  </a:lnTo>
                  <a:lnTo>
                    <a:pt x="73151" y="1114043"/>
                  </a:lnTo>
                  <a:lnTo>
                    <a:pt x="89916" y="1124711"/>
                  </a:lnTo>
                  <a:lnTo>
                    <a:pt x="105155" y="1135379"/>
                  </a:lnTo>
                  <a:lnTo>
                    <a:pt x="141731" y="1150619"/>
                  </a:lnTo>
                  <a:lnTo>
                    <a:pt x="161544" y="1155191"/>
                  </a:lnTo>
                  <a:lnTo>
                    <a:pt x="181355" y="1158239"/>
                  </a:lnTo>
                  <a:lnTo>
                    <a:pt x="295655" y="1158239"/>
                  </a:lnTo>
                  <a:lnTo>
                    <a:pt x="295655" y="1094231"/>
                  </a:lnTo>
                  <a:lnTo>
                    <a:pt x="184403" y="1094231"/>
                  </a:lnTo>
                  <a:lnTo>
                    <a:pt x="156972" y="1088135"/>
                  </a:lnTo>
                  <a:lnTo>
                    <a:pt x="144779" y="1083563"/>
                  </a:lnTo>
                  <a:lnTo>
                    <a:pt x="132588" y="1077467"/>
                  </a:lnTo>
                  <a:lnTo>
                    <a:pt x="121920" y="1071371"/>
                  </a:lnTo>
                  <a:lnTo>
                    <a:pt x="111251" y="1062227"/>
                  </a:lnTo>
                  <a:lnTo>
                    <a:pt x="102107" y="1054607"/>
                  </a:lnTo>
                  <a:lnTo>
                    <a:pt x="92964" y="1043939"/>
                  </a:lnTo>
                  <a:lnTo>
                    <a:pt x="89916" y="10393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326347" y="355918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36626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165" algn="l"/>
                <a:tab pos="1694814" algn="l"/>
              </a:tabLst>
            </a:pPr>
            <a:r>
              <a:rPr spc="165" dirty="0"/>
              <a:t>Apa	</a:t>
            </a:r>
            <a:r>
              <a:rPr spc="220" dirty="0"/>
              <a:t>Itu	Arduino?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7952105" cy="3744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Karena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ukurannya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kecil,</a:t>
            </a:r>
            <a:r>
              <a:rPr sz="2600" spc="-3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microcontroller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sering 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digunakan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untuk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mengendalikan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rangkaian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lampu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LED, 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3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3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4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45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600" spc="16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4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2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el</a:t>
            </a:r>
            <a:r>
              <a:rPr sz="2600" spc="-21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1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9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28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k 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membuat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sebuah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projek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kita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butuhkan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seperti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alarm </a:t>
            </a:r>
            <a:r>
              <a:rPr sz="2600" spc="-7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motor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misalnya.</a:t>
            </a:r>
            <a:endParaRPr sz="2600">
              <a:latin typeface="Trebuchet MS"/>
              <a:cs typeface="Trebuchet MS"/>
            </a:endParaRPr>
          </a:p>
          <a:p>
            <a:pPr marL="285115" marR="78613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Arduino </a:t>
            </a:r>
            <a:r>
              <a:rPr sz="2600" spc="-240" dirty="0">
                <a:solidFill>
                  <a:srgbClr val="001F60"/>
                </a:solidFill>
                <a:latin typeface="Trebuchet MS"/>
                <a:cs typeface="Trebuchet MS"/>
              </a:rPr>
              <a:t>juga</a:t>
            </a:r>
            <a:r>
              <a:rPr sz="2600" spc="-2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bisa digunakan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untuk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membuat 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projek </a:t>
            </a:r>
            <a:r>
              <a:rPr sz="2600" spc="-7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robot.</a:t>
            </a:r>
            <a:endParaRPr sz="2600">
              <a:latin typeface="Trebuchet MS"/>
              <a:cs typeface="Trebuchet MS"/>
            </a:endParaRPr>
          </a:p>
          <a:p>
            <a:pPr marL="285115" marR="220345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376555" algn="l"/>
                <a:tab pos="377190" algn="l"/>
                <a:tab pos="5475605" algn="l"/>
              </a:tabLst>
            </a:pPr>
            <a:r>
              <a:rPr dirty="0"/>
              <a:t>	</a:t>
            </a:r>
            <a:r>
              <a:rPr sz="2600" spc="3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4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dirty="0">
                <a:solidFill>
                  <a:srgbClr val="001F60"/>
                </a:solidFill>
                <a:latin typeface="Trebuchet MS"/>
                <a:cs typeface="Trebuchet MS"/>
              </a:rPr>
              <a:t>	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i 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otaknya.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582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7940" algn="l"/>
                <a:tab pos="4130040" algn="l"/>
              </a:tabLst>
            </a:pPr>
            <a:r>
              <a:rPr spc="175" dirty="0"/>
              <a:t>Pe</a:t>
            </a:r>
            <a:r>
              <a:rPr spc="190" dirty="0"/>
              <a:t>n</a:t>
            </a:r>
            <a:r>
              <a:rPr spc="185" dirty="0"/>
              <a:t>ge</a:t>
            </a:r>
            <a:r>
              <a:rPr spc="215" dirty="0"/>
              <a:t>n</a:t>
            </a:r>
            <a:r>
              <a:rPr spc="140" dirty="0"/>
              <a:t>ala</a:t>
            </a:r>
            <a:r>
              <a:rPr spc="195" dirty="0"/>
              <a:t>n</a:t>
            </a:r>
            <a:r>
              <a:rPr dirty="0"/>
              <a:t>	</a:t>
            </a:r>
            <a:r>
              <a:rPr spc="215" dirty="0"/>
              <a:t>B</a:t>
            </a:r>
            <a:r>
              <a:rPr spc="160" dirty="0"/>
              <a:t>agia</a:t>
            </a:r>
            <a:r>
              <a:rPr spc="210" dirty="0"/>
              <a:t>n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90547"/>
            <a:ext cx="4177029" cy="339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73025" indent="-273050">
              <a:lnSpc>
                <a:spcPct val="100000"/>
              </a:lnSpc>
              <a:spcBef>
                <a:spcPts val="1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b="1" spc="13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b="1" spc="245" dirty="0">
                <a:solidFill>
                  <a:srgbClr val="001F60"/>
                </a:solidFill>
                <a:latin typeface="Trebuchet MS"/>
                <a:cs typeface="Trebuchet MS"/>
              </a:rPr>
              <a:t>CS</a:t>
            </a:r>
            <a:r>
              <a:rPr sz="2400" b="1" spc="26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ing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In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-</a:t>
            </a:r>
            <a:r>
              <a:rPr sz="2400" spc="26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uit 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eri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P</a:t>
            </a:r>
            <a:r>
              <a:rPr sz="24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ra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ming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2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fun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si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et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ik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kit</a:t>
            </a:r>
            <a:r>
              <a:rPr sz="2400" spc="-24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memp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ra</a:t>
            </a:r>
            <a:r>
              <a:rPr sz="2400" spc="-85" dirty="0">
                <a:solidFill>
                  <a:srgbClr val="001F60"/>
                </a:solidFill>
                <a:latin typeface="Trebuchet MS"/>
                <a:cs typeface="Trebuchet MS"/>
              </a:rPr>
              <a:t>m  </a:t>
            </a:r>
            <a:r>
              <a:rPr sz="2400" spc="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duin</a:t>
            </a:r>
            <a:r>
              <a:rPr sz="2400" spc="-10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15" dirty="0">
                <a:solidFill>
                  <a:srgbClr val="001F60"/>
                </a:solidFill>
                <a:latin typeface="Trebuchet MS"/>
                <a:cs typeface="Trebuchet MS"/>
              </a:rPr>
              <a:t>la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20" dirty="0">
                <a:solidFill>
                  <a:srgbClr val="001F60"/>
                </a:solidFill>
                <a:latin typeface="Trebuchet MS"/>
                <a:cs typeface="Trebuchet MS"/>
              </a:rPr>
              <a:t>sun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2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npa 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meng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oo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lo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de</a:t>
            </a:r>
            <a:r>
              <a:rPr sz="2400" spc="-2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27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pi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400" spc="-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pen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una  </a:t>
            </a:r>
            <a:r>
              <a:rPr sz="2400" spc="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duin</a:t>
            </a:r>
            <a:r>
              <a:rPr sz="2400" spc="-10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ida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meng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in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315" dirty="0">
                <a:solidFill>
                  <a:srgbClr val="001F60"/>
                </a:solidFill>
                <a:latin typeface="Trebuchet MS"/>
                <a:cs typeface="Trebuchet MS"/>
              </a:rPr>
              <a:t>,  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ja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ida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erl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dipa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wa</a:t>
            </a:r>
            <a:r>
              <a:rPr sz="2400" spc="-215" dirty="0">
                <a:solidFill>
                  <a:srgbClr val="001F60"/>
                </a:solidFill>
                <a:latin typeface="Trebuchet MS"/>
                <a:cs typeface="Trebuchet MS"/>
              </a:rPr>
              <a:t>la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u  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sudah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disediakan.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05855" y="1594104"/>
            <a:ext cx="4211320" cy="5355590"/>
            <a:chOff x="5705855" y="1594104"/>
            <a:chExt cx="4211320" cy="5355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5855" y="1626108"/>
              <a:ext cx="4210811" cy="53233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75575" y="1594104"/>
              <a:ext cx="1071880" cy="1158240"/>
            </a:xfrm>
            <a:custGeom>
              <a:avLst/>
              <a:gdLst/>
              <a:ahLst/>
              <a:cxnLst/>
              <a:rect l="l" t="t" r="r" b="b"/>
              <a:pathLst>
                <a:path w="1071879" h="1158239">
                  <a:moveTo>
                    <a:pt x="64007" y="704087"/>
                  </a:moveTo>
                  <a:lnTo>
                    <a:pt x="0" y="704087"/>
                  </a:lnTo>
                  <a:lnTo>
                    <a:pt x="0" y="958595"/>
                  </a:lnTo>
                  <a:lnTo>
                    <a:pt x="64007" y="958595"/>
                  </a:lnTo>
                  <a:lnTo>
                    <a:pt x="64007" y="704087"/>
                  </a:lnTo>
                  <a:close/>
                </a:path>
                <a:path w="1071879" h="1158239">
                  <a:moveTo>
                    <a:pt x="64007" y="259079"/>
                  </a:moveTo>
                  <a:lnTo>
                    <a:pt x="0" y="259079"/>
                  </a:lnTo>
                  <a:lnTo>
                    <a:pt x="0" y="513587"/>
                  </a:lnTo>
                  <a:lnTo>
                    <a:pt x="64007" y="513587"/>
                  </a:lnTo>
                  <a:lnTo>
                    <a:pt x="64007" y="259079"/>
                  </a:lnTo>
                  <a:close/>
                </a:path>
                <a:path w="1071879" h="1158239">
                  <a:moveTo>
                    <a:pt x="320039" y="0"/>
                  </a:moveTo>
                  <a:lnTo>
                    <a:pt x="198120" y="0"/>
                  </a:lnTo>
                  <a:lnTo>
                    <a:pt x="178307" y="1524"/>
                  </a:lnTo>
                  <a:lnTo>
                    <a:pt x="138683" y="9144"/>
                  </a:lnTo>
                  <a:lnTo>
                    <a:pt x="103631" y="24384"/>
                  </a:lnTo>
                  <a:lnTo>
                    <a:pt x="71627" y="47244"/>
                  </a:lnTo>
                  <a:lnTo>
                    <a:pt x="56387" y="60960"/>
                  </a:lnTo>
                  <a:lnTo>
                    <a:pt x="103631" y="103632"/>
                  </a:lnTo>
                  <a:lnTo>
                    <a:pt x="114300" y="92963"/>
                  </a:lnTo>
                  <a:lnTo>
                    <a:pt x="124967" y="85344"/>
                  </a:lnTo>
                  <a:lnTo>
                    <a:pt x="161544" y="68579"/>
                  </a:lnTo>
                  <a:lnTo>
                    <a:pt x="187451" y="64008"/>
                  </a:lnTo>
                  <a:lnTo>
                    <a:pt x="320039" y="64008"/>
                  </a:lnTo>
                  <a:lnTo>
                    <a:pt x="320039" y="0"/>
                  </a:lnTo>
                  <a:close/>
                </a:path>
                <a:path w="1071879" h="1158239">
                  <a:moveTo>
                    <a:pt x="765047" y="0"/>
                  </a:moveTo>
                  <a:lnTo>
                    <a:pt x="510539" y="0"/>
                  </a:lnTo>
                  <a:lnTo>
                    <a:pt x="510539" y="64008"/>
                  </a:lnTo>
                  <a:lnTo>
                    <a:pt x="765047" y="64008"/>
                  </a:lnTo>
                  <a:lnTo>
                    <a:pt x="765047" y="0"/>
                  </a:lnTo>
                  <a:close/>
                </a:path>
                <a:path w="1071879" h="1158239">
                  <a:moveTo>
                    <a:pt x="969263" y="24384"/>
                  </a:moveTo>
                  <a:lnTo>
                    <a:pt x="935735" y="79248"/>
                  </a:lnTo>
                  <a:lnTo>
                    <a:pt x="949451" y="86868"/>
                  </a:lnTo>
                  <a:lnTo>
                    <a:pt x="960119" y="96012"/>
                  </a:lnTo>
                  <a:lnTo>
                    <a:pt x="986027" y="124968"/>
                  </a:lnTo>
                  <a:lnTo>
                    <a:pt x="1002791" y="160020"/>
                  </a:lnTo>
                  <a:lnTo>
                    <a:pt x="1008887" y="201168"/>
                  </a:lnTo>
                  <a:lnTo>
                    <a:pt x="1008887" y="272796"/>
                  </a:lnTo>
                  <a:lnTo>
                    <a:pt x="1071371" y="272796"/>
                  </a:lnTo>
                  <a:lnTo>
                    <a:pt x="1071371" y="198120"/>
                  </a:lnTo>
                  <a:lnTo>
                    <a:pt x="1069847" y="178308"/>
                  </a:lnTo>
                  <a:lnTo>
                    <a:pt x="1062227" y="138684"/>
                  </a:lnTo>
                  <a:lnTo>
                    <a:pt x="1046987" y="103632"/>
                  </a:lnTo>
                  <a:lnTo>
                    <a:pt x="1025651" y="71627"/>
                  </a:lnTo>
                  <a:lnTo>
                    <a:pt x="998219" y="44196"/>
                  </a:lnTo>
                  <a:lnTo>
                    <a:pt x="982979" y="33527"/>
                  </a:lnTo>
                  <a:lnTo>
                    <a:pt x="969263" y="24384"/>
                  </a:lnTo>
                  <a:close/>
                </a:path>
                <a:path w="1071879" h="1158239">
                  <a:moveTo>
                    <a:pt x="1071371" y="463295"/>
                  </a:moveTo>
                  <a:lnTo>
                    <a:pt x="1008887" y="463295"/>
                  </a:lnTo>
                  <a:lnTo>
                    <a:pt x="1008887" y="717803"/>
                  </a:lnTo>
                  <a:lnTo>
                    <a:pt x="1071371" y="717803"/>
                  </a:lnTo>
                  <a:lnTo>
                    <a:pt x="1071371" y="463295"/>
                  </a:lnTo>
                  <a:close/>
                </a:path>
                <a:path w="1071879" h="1158239">
                  <a:moveTo>
                    <a:pt x="1071371" y="908303"/>
                  </a:moveTo>
                  <a:lnTo>
                    <a:pt x="1008887" y="908303"/>
                  </a:lnTo>
                  <a:lnTo>
                    <a:pt x="1008887" y="958595"/>
                  </a:lnTo>
                  <a:lnTo>
                    <a:pt x="1007363" y="973835"/>
                  </a:lnTo>
                  <a:lnTo>
                    <a:pt x="996695" y="1011935"/>
                  </a:lnTo>
                  <a:lnTo>
                    <a:pt x="976883" y="1045463"/>
                  </a:lnTo>
                  <a:lnTo>
                    <a:pt x="935735" y="1078991"/>
                  </a:lnTo>
                  <a:lnTo>
                    <a:pt x="918971" y="1085087"/>
                  </a:lnTo>
                  <a:lnTo>
                    <a:pt x="940307" y="1144523"/>
                  </a:lnTo>
                  <a:lnTo>
                    <a:pt x="984503" y="1123187"/>
                  </a:lnTo>
                  <a:lnTo>
                    <a:pt x="1014983" y="1097279"/>
                  </a:lnTo>
                  <a:lnTo>
                    <a:pt x="1048511" y="1051559"/>
                  </a:lnTo>
                  <a:lnTo>
                    <a:pt x="1063751" y="1014983"/>
                  </a:lnTo>
                  <a:lnTo>
                    <a:pt x="1071371" y="976883"/>
                  </a:lnTo>
                  <a:lnTo>
                    <a:pt x="1071371" y="908303"/>
                  </a:lnTo>
                  <a:close/>
                </a:path>
                <a:path w="1071879" h="1158239">
                  <a:moveTo>
                    <a:pt x="740663" y="1094231"/>
                  </a:moveTo>
                  <a:lnTo>
                    <a:pt x="486155" y="1094231"/>
                  </a:lnTo>
                  <a:lnTo>
                    <a:pt x="486155" y="1158239"/>
                  </a:lnTo>
                  <a:lnTo>
                    <a:pt x="740663" y="1158239"/>
                  </a:lnTo>
                  <a:lnTo>
                    <a:pt x="740663" y="1094231"/>
                  </a:lnTo>
                  <a:close/>
                </a:path>
                <a:path w="1071879" h="1158239">
                  <a:moveTo>
                    <a:pt x="89915" y="1037843"/>
                  </a:moveTo>
                  <a:lnTo>
                    <a:pt x="39624" y="1075943"/>
                  </a:lnTo>
                  <a:lnTo>
                    <a:pt x="47244" y="1086611"/>
                  </a:lnTo>
                  <a:lnTo>
                    <a:pt x="59435" y="1100327"/>
                  </a:lnTo>
                  <a:lnTo>
                    <a:pt x="89915" y="1124711"/>
                  </a:lnTo>
                  <a:lnTo>
                    <a:pt x="123444" y="1142999"/>
                  </a:lnTo>
                  <a:lnTo>
                    <a:pt x="161544" y="1153667"/>
                  </a:lnTo>
                  <a:lnTo>
                    <a:pt x="199644" y="1158239"/>
                  </a:lnTo>
                  <a:lnTo>
                    <a:pt x="295655" y="1158239"/>
                  </a:lnTo>
                  <a:lnTo>
                    <a:pt x="295655" y="1094231"/>
                  </a:lnTo>
                  <a:lnTo>
                    <a:pt x="199644" y="1094231"/>
                  </a:lnTo>
                  <a:lnTo>
                    <a:pt x="184403" y="1092707"/>
                  </a:lnTo>
                  <a:lnTo>
                    <a:pt x="144779" y="1083563"/>
                  </a:lnTo>
                  <a:lnTo>
                    <a:pt x="111251" y="1062227"/>
                  </a:lnTo>
                  <a:lnTo>
                    <a:pt x="92963" y="1043939"/>
                  </a:lnTo>
                  <a:lnTo>
                    <a:pt x="89915" y="10378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40076" y="2013111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582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7940" algn="l"/>
                <a:tab pos="4130040" algn="l"/>
              </a:tabLst>
            </a:pPr>
            <a:r>
              <a:rPr spc="175" dirty="0"/>
              <a:t>Pe</a:t>
            </a:r>
            <a:r>
              <a:rPr spc="190" dirty="0"/>
              <a:t>n</a:t>
            </a:r>
            <a:r>
              <a:rPr spc="185" dirty="0"/>
              <a:t>ge</a:t>
            </a:r>
            <a:r>
              <a:rPr spc="215" dirty="0"/>
              <a:t>n</a:t>
            </a:r>
            <a:r>
              <a:rPr spc="140" dirty="0"/>
              <a:t>ala</a:t>
            </a:r>
            <a:r>
              <a:rPr spc="195" dirty="0"/>
              <a:t>n</a:t>
            </a:r>
            <a:r>
              <a:rPr dirty="0"/>
              <a:t>	</a:t>
            </a:r>
            <a:r>
              <a:rPr spc="215" dirty="0"/>
              <a:t>B</a:t>
            </a:r>
            <a:r>
              <a:rPr spc="160" dirty="0"/>
              <a:t>agia</a:t>
            </a:r>
            <a:r>
              <a:rPr spc="210" dirty="0"/>
              <a:t>n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90547"/>
            <a:ext cx="4253230" cy="420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43180" indent="-273050">
              <a:lnSpc>
                <a:spcPct val="100000"/>
              </a:lnSpc>
              <a:spcBef>
                <a:spcPts val="1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368935" algn="l"/>
                <a:tab pos="369570" algn="l"/>
              </a:tabLst>
            </a:pPr>
            <a:r>
              <a:rPr dirty="0"/>
              <a:t>	</a:t>
            </a:r>
            <a:r>
              <a:rPr sz="2400" b="1" spc="1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b="1" spc="1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b="1" spc="-45" dirty="0">
                <a:solidFill>
                  <a:srgbClr val="001F60"/>
                </a:solidFill>
                <a:latin typeface="Trebuchet MS"/>
                <a:cs typeface="Trebuchet MS"/>
              </a:rPr>
              <a:t>is</a:t>
            </a:r>
            <a:r>
              <a:rPr sz="2400" b="1" spc="-25" dirty="0">
                <a:solidFill>
                  <a:srgbClr val="001F60"/>
                </a:solidFill>
                <a:latin typeface="Trebuchet MS"/>
                <a:cs typeface="Trebuchet MS"/>
              </a:rPr>
              <a:t>ta</a:t>
            </a:r>
            <a:r>
              <a:rPr sz="2400" b="1" spc="-1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400" spc="-2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26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hip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Mi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nt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ller 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diiba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ra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da  </a:t>
            </a:r>
            <a:r>
              <a:rPr sz="2400" spc="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duin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2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1F60"/>
                </a:solidFill>
                <a:latin typeface="Trebuchet MS"/>
                <a:cs typeface="Trebuchet MS"/>
              </a:rPr>
              <a:t>krist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iba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ra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ja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nt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duin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Dima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na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ja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ntung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duin</a:t>
            </a:r>
            <a:r>
              <a:rPr sz="2400" spc="-10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ini  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4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001F60"/>
                </a:solidFill>
                <a:latin typeface="Trebuchet MS"/>
                <a:cs typeface="Trebuchet MS"/>
              </a:rPr>
              <a:t>be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de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seba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16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25" dirty="0">
                <a:solidFill>
                  <a:srgbClr val="001F60"/>
                </a:solidFill>
                <a:latin typeface="Trebuchet MS"/>
                <a:cs typeface="Trebuchet MS"/>
              </a:rPr>
              <a:t>ju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kali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perdetik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atau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biasa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disebut 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16MHz.</a:t>
            </a:r>
            <a:endParaRPr sz="2400">
              <a:latin typeface="Trebuchet MS"/>
              <a:cs typeface="Trebuchet MS"/>
            </a:endParaRPr>
          </a:p>
          <a:p>
            <a:pPr marL="285115" marR="2286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spc="-10" dirty="0">
                <a:solidFill>
                  <a:srgbClr val="001F60"/>
                </a:solidFill>
                <a:latin typeface="Trebuchet MS"/>
                <a:cs typeface="Trebuchet MS"/>
              </a:rPr>
              <a:t>Dan 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microcontroller 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melakukan </a:t>
            </a:r>
            <a:r>
              <a:rPr sz="2400" spc="-7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sebua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per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unt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uk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se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29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00" dirty="0">
                <a:solidFill>
                  <a:srgbClr val="001F60"/>
                </a:solidFill>
                <a:latin typeface="Trebuchet MS"/>
                <a:cs typeface="Trebuchet MS"/>
              </a:rPr>
              <a:t>p  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de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8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1F60"/>
                </a:solidFill>
                <a:latin typeface="Trebuchet MS"/>
                <a:cs typeface="Trebuchet MS"/>
              </a:rPr>
              <a:t>krist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05855" y="1548384"/>
            <a:ext cx="4211320" cy="5316220"/>
            <a:chOff x="5705855" y="1548384"/>
            <a:chExt cx="4211320" cy="53162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5855" y="1548384"/>
              <a:ext cx="4210811" cy="53157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45323" y="4440936"/>
              <a:ext cx="711835" cy="1158240"/>
            </a:xfrm>
            <a:custGeom>
              <a:avLst/>
              <a:gdLst/>
              <a:ahLst/>
              <a:cxnLst/>
              <a:rect l="l" t="t" r="r" b="b"/>
              <a:pathLst>
                <a:path w="711834" h="1158239">
                  <a:moveTo>
                    <a:pt x="64007" y="1016507"/>
                  </a:moveTo>
                  <a:lnTo>
                    <a:pt x="0" y="1021079"/>
                  </a:lnTo>
                  <a:lnTo>
                    <a:pt x="3048" y="1048511"/>
                  </a:lnTo>
                  <a:lnTo>
                    <a:pt x="7619" y="1062227"/>
                  </a:lnTo>
                  <a:lnTo>
                    <a:pt x="12191" y="1074419"/>
                  </a:lnTo>
                  <a:lnTo>
                    <a:pt x="18287" y="1086611"/>
                  </a:lnTo>
                  <a:lnTo>
                    <a:pt x="25907" y="1097279"/>
                  </a:lnTo>
                  <a:lnTo>
                    <a:pt x="33527" y="1109471"/>
                  </a:lnTo>
                  <a:lnTo>
                    <a:pt x="64007" y="1135379"/>
                  </a:lnTo>
                  <a:lnTo>
                    <a:pt x="100583" y="1152143"/>
                  </a:lnTo>
                  <a:lnTo>
                    <a:pt x="128015" y="1158239"/>
                  </a:lnTo>
                  <a:lnTo>
                    <a:pt x="158495" y="1158239"/>
                  </a:lnTo>
                  <a:lnTo>
                    <a:pt x="158495" y="1094231"/>
                  </a:lnTo>
                  <a:lnTo>
                    <a:pt x="131063" y="1094231"/>
                  </a:lnTo>
                  <a:lnTo>
                    <a:pt x="115824" y="1091183"/>
                  </a:lnTo>
                  <a:lnTo>
                    <a:pt x="109727" y="1088135"/>
                  </a:lnTo>
                  <a:lnTo>
                    <a:pt x="102107" y="1085087"/>
                  </a:lnTo>
                  <a:lnTo>
                    <a:pt x="96011" y="1080515"/>
                  </a:lnTo>
                  <a:lnTo>
                    <a:pt x="91439" y="1077467"/>
                  </a:lnTo>
                  <a:lnTo>
                    <a:pt x="80772" y="1066799"/>
                  </a:lnTo>
                  <a:lnTo>
                    <a:pt x="76200" y="1060703"/>
                  </a:lnTo>
                  <a:lnTo>
                    <a:pt x="73151" y="1053083"/>
                  </a:lnTo>
                  <a:lnTo>
                    <a:pt x="70103" y="1046987"/>
                  </a:lnTo>
                  <a:lnTo>
                    <a:pt x="67055" y="1039367"/>
                  </a:lnTo>
                  <a:lnTo>
                    <a:pt x="65531" y="1033271"/>
                  </a:lnTo>
                  <a:lnTo>
                    <a:pt x="64007" y="1025651"/>
                  </a:lnTo>
                  <a:lnTo>
                    <a:pt x="64007" y="1016507"/>
                  </a:lnTo>
                  <a:close/>
                </a:path>
                <a:path w="711834" h="1158239">
                  <a:moveTo>
                    <a:pt x="64007" y="765047"/>
                  </a:moveTo>
                  <a:lnTo>
                    <a:pt x="0" y="765047"/>
                  </a:lnTo>
                  <a:lnTo>
                    <a:pt x="0" y="1018031"/>
                  </a:lnTo>
                  <a:lnTo>
                    <a:pt x="42671" y="1018031"/>
                  </a:lnTo>
                  <a:lnTo>
                    <a:pt x="64007" y="1016507"/>
                  </a:lnTo>
                  <a:lnTo>
                    <a:pt x="64007" y="765047"/>
                  </a:lnTo>
                  <a:close/>
                </a:path>
                <a:path w="711834" h="1158239">
                  <a:moveTo>
                    <a:pt x="64007" y="320039"/>
                  </a:moveTo>
                  <a:lnTo>
                    <a:pt x="0" y="320039"/>
                  </a:lnTo>
                  <a:lnTo>
                    <a:pt x="0" y="574547"/>
                  </a:lnTo>
                  <a:lnTo>
                    <a:pt x="64007" y="574547"/>
                  </a:lnTo>
                  <a:lnTo>
                    <a:pt x="64007" y="320039"/>
                  </a:lnTo>
                  <a:close/>
                </a:path>
                <a:path w="711834" h="1158239">
                  <a:moveTo>
                    <a:pt x="234695" y="0"/>
                  </a:moveTo>
                  <a:lnTo>
                    <a:pt x="138683" y="0"/>
                  </a:lnTo>
                  <a:lnTo>
                    <a:pt x="111251" y="3047"/>
                  </a:lnTo>
                  <a:lnTo>
                    <a:pt x="73151" y="18287"/>
                  </a:lnTo>
                  <a:lnTo>
                    <a:pt x="39624" y="42671"/>
                  </a:lnTo>
                  <a:lnTo>
                    <a:pt x="16763" y="74675"/>
                  </a:lnTo>
                  <a:lnTo>
                    <a:pt x="3048" y="114299"/>
                  </a:lnTo>
                  <a:lnTo>
                    <a:pt x="1524" y="128015"/>
                  </a:lnTo>
                  <a:lnTo>
                    <a:pt x="64007" y="131063"/>
                  </a:lnTo>
                  <a:lnTo>
                    <a:pt x="65531" y="123443"/>
                  </a:lnTo>
                  <a:lnTo>
                    <a:pt x="68579" y="115823"/>
                  </a:lnTo>
                  <a:lnTo>
                    <a:pt x="70103" y="109727"/>
                  </a:lnTo>
                  <a:lnTo>
                    <a:pt x="74675" y="102107"/>
                  </a:lnTo>
                  <a:lnTo>
                    <a:pt x="77724" y="96011"/>
                  </a:lnTo>
                  <a:lnTo>
                    <a:pt x="82296" y="91439"/>
                  </a:lnTo>
                  <a:lnTo>
                    <a:pt x="86867" y="85343"/>
                  </a:lnTo>
                  <a:lnTo>
                    <a:pt x="99059" y="76199"/>
                  </a:lnTo>
                  <a:lnTo>
                    <a:pt x="105155" y="73151"/>
                  </a:lnTo>
                  <a:lnTo>
                    <a:pt x="112775" y="70103"/>
                  </a:lnTo>
                  <a:lnTo>
                    <a:pt x="118872" y="67055"/>
                  </a:lnTo>
                  <a:lnTo>
                    <a:pt x="134111" y="64007"/>
                  </a:lnTo>
                  <a:lnTo>
                    <a:pt x="234695" y="64007"/>
                  </a:lnTo>
                  <a:lnTo>
                    <a:pt x="234695" y="0"/>
                  </a:lnTo>
                  <a:close/>
                </a:path>
                <a:path w="711834" h="1158239">
                  <a:moveTo>
                    <a:pt x="573023" y="0"/>
                  </a:moveTo>
                  <a:lnTo>
                    <a:pt x="425195" y="0"/>
                  </a:lnTo>
                  <a:lnTo>
                    <a:pt x="425195" y="64007"/>
                  </a:lnTo>
                  <a:lnTo>
                    <a:pt x="582167" y="64007"/>
                  </a:lnTo>
                  <a:lnTo>
                    <a:pt x="589787" y="65531"/>
                  </a:lnTo>
                  <a:lnTo>
                    <a:pt x="595883" y="68579"/>
                  </a:lnTo>
                  <a:lnTo>
                    <a:pt x="603503" y="70103"/>
                  </a:lnTo>
                  <a:lnTo>
                    <a:pt x="609599" y="74675"/>
                  </a:lnTo>
                  <a:lnTo>
                    <a:pt x="615695" y="77723"/>
                  </a:lnTo>
                  <a:lnTo>
                    <a:pt x="627887" y="86867"/>
                  </a:lnTo>
                  <a:lnTo>
                    <a:pt x="637031" y="99059"/>
                  </a:lnTo>
                  <a:lnTo>
                    <a:pt x="690371" y="65531"/>
                  </a:lnTo>
                  <a:lnTo>
                    <a:pt x="659891" y="32003"/>
                  </a:lnTo>
                  <a:lnTo>
                    <a:pt x="624839" y="10667"/>
                  </a:lnTo>
                  <a:lnTo>
                    <a:pt x="585215" y="1523"/>
                  </a:lnTo>
                  <a:lnTo>
                    <a:pt x="573023" y="0"/>
                  </a:lnTo>
                  <a:close/>
                </a:path>
                <a:path w="711834" h="1158239">
                  <a:moveTo>
                    <a:pt x="711707" y="268223"/>
                  </a:moveTo>
                  <a:lnTo>
                    <a:pt x="649223" y="268223"/>
                  </a:lnTo>
                  <a:lnTo>
                    <a:pt x="649223" y="522731"/>
                  </a:lnTo>
                  <a:lnTo>
                    <a:pt x="711707" y="522731"/>
                  </a:lnTo>
                  <a:lnTo>
                    <a:pt x="711707" y="268223"/>
                  </a:lnTo>
                  <a:close/>
                </a:path>
                <a:path w="711834" h="1158239">
                  <a:moveTo>
                    <a:pt x="711707" y="713231"/>
                  </a:moveTo>
                  <a:lnTo>
                    <a:pt x="649223" y="713231"/>
                  </a:lnTo>
                  <a:lnTo>
                    <a:pt x="649223" y="967739"/>
                  </a:lnTo>
                  <a:lnTo>
                    <a:pt x="711707" y="967739"/>
                  </a:lnTo>
                  <a:lnTo>
                    <a:pt x="711707" y="713231"/>
                  </a:lnTo>
                  <a:close/>
                </a:path>
                <a:path w="711834" h="1158239">
                  <a:moveTo>
                    <a:pt x="594359" y="1091183"/>
                  </a:moveTo>
                  <a:lnTo>
                    <a:pt x="586739" y="1094231"/>
                  </a:lnTo>
                  <a:lnTo>
                    <a:pt x="348995" y="1094231"/>
                  </a:lnTo>
                  <a:lnTo>
                    <a:pt x="348995" y="1158239"/>
                  </a:lnTo>
                  <a:lnTo>
                    <a:pt x="588263" y="1158239"/>
                  </a:lnTo>
                  <a:lnTo>
                    <a:pt x="601979" y="1155191"/>
                  </a:lnTo>
                  <a:lnTo>
                    <a:pt x="611123" y="1153667"/>
                  </a:lnTo>
                  <a:lnTo>
                    <a:pt x="594359" y="10911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30720" y="4860739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582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7940" algn="l"/>
                <a:tab pos="4130040" algn="l"/>
              </a:tabLst>
            </a:pPr>
            <a:r>
              <a:rPr spc="175" dirty="0"/>
              <a:t>Pe</a:t>
            </a:r>
            <a:r>
              <a:rPr spc="190" dirty="0"/>
              <a:t>n</a:t>
            </a:r>
            <a:r>
              <a:rPr spc="185" dirty="0"/>
              <a:t>ge</a:t>
            </a:r>
            <a:r>
              <a:rPr spc="215" dirty="0"/>
              <a:t>n</a:t>
            </a:r>
            <a:r>
              <a:rPr spc="140" dirty="0"/>
              <a:t>ala</a:t>
            </a:r>
            <a:r>
              <a:rPr spc="195" dirty="0"/>
              <a:t>n</a:t>
            </a:r>
            <a:r>
              <a:rPr dirty="0"/>
              <a:t>	</a:t>
            </a:r>
            <a:r>
              <a:rPr spc="215" dirty="0"/>
              <a:t>B</a:t>
            </a:r>
            <a:r>
              <a:rPr spc="160" dirty="0"/>
              <a:t>agia</a:t>
            </a:r>
            <a:r>
              <a:rPr spc="210" dirty="0"/>
              <a:t>n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90547"/>
            <a:ext cx="4290695" cy="302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b="1" spc="15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b="1" spc="-6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400" b="1" spc="-1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400" b="1" spc="-6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400" b="1" spc="1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400" spc="-5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400" spc="-215" dirty="0">
                <a:solidFill>
                  <a:srgbClr val="001F60"/>
                </a:solidFill>
                <a:latin typeface="Trebuchet MS"/>
                <a:cs typeface="Trebuchet MS"/>
              </a:rPr>
              <a:t>la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mbo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khusus 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ng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ad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duin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2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berfun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05" dirty="0">
                <a:solidFill>
                  <a:srgbClr val="001F60"/>
                </a:solidFill>
                <a:latin typeface="Trebuchet MS"/>
                <a:cs typeface="Trebuchet MS"/>
              </a:rPr>
              <a:t>si 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et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ik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kit</a:t>
            </a:r>
            <a:r>
              <a:rPr sz="2400" spc="-24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meng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ul</a:t>
            </a:r>
            <a:r>
              <a:rPr sz="2400" spc="-21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ng 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ep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sis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33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wa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ra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ng  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digunakan.</a:t>
            </a:r>
            <a:endParaRPr sz="2400">
              <a:latin typeface="Trebuchet MS"/>
              <a:cs typeface="Trebuchet MS"/>
            </a:endParaRPr>
          </a:p>
          <a:p>
            <a:pPr marL="285115" marR="10287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spc="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et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ik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erj</a:t>
            </a:r>
            <a:r>
              <a:rPr sz="2400" spc="-22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kit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bisa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meng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mbo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eset  </a:t>
            </a:r>
            <a:r>
              <a:rPr sz="2400" spc="-200" dirty="0">
                <a:solidFill>
                  <a:srgbClr val="001F60"/>
                </a:solidFill>
                <a:latin typeface="Trebuchet MS"/>
                <a:cs typeface="Trebuchet MS"/>
              </a:rPr>
              <a:t>ini.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05855" y="1504188"/>
            <a:ext cx="4211320" cy="5374005"/>
            <a:chOff x="5705855" y="1504188"/>
            <a:chExt cx="4211320" cy="53740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5855" y="1504188"/>
              <a:ext cx="4210811" cy="53736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90259" y="5338572"/>
              <a:ext cx="855344" cy="1158240"/>
            </a:xfrm>
            <a:custGeom>
              <a:avLst/>
              <a:gdLst/>
              <a:ahLst/>
              <a:cxnLst/>
              <a:rect l="l" t="t" r="r" b="b"/>
              <a:pathLst>
                <a:path w="855345" h="1158239">
                  <a:moveTo>
                    <a:pt x="62484" y="739139"/>
                  </a:moveTo>
                  <a:lnTo>
                    <a:pt x="0" y="739139"/>
                  </a:lnTo>
                  <a:lnTo>
                    <a:pt x="0" y="993647"/>
                  </a:lnTo>
                  <a:lnTo>
                    <a:pt x="62484" y="993647"/>
                  </a:lnTo>
                  <a:lnTo>
                    <a:pt x="62484" y="739139"/>
                  </a:lnTo>
                  <a:close/>
                </a:path>
                <a:path w="855345" h="1158239">
                  <a:moveTo>
                    <a:pt x="62484" y="295655"/>
                  </a:moveTo>
                  <a:lnTo>
                    <a:pt x="0" y="295655"/>
                  </a:lnTo>
                  <a:lnTo>
                    <a:pt x="0" y="548639"/>
                  </a:lnTo>
                  <a:lnTo>
                    <a:pt x="62484" y="548639"/>
                  </a:lnTo>
                  <a:lnTo>
                    <a:pt x="62484" y="295655"/>
                  </a:lnTo>
                  <a:close/>
                </a:path>
                <a:path w="855345" h="1158239">
                  <a:moveTo>
                    <a:pt x="268223" y="0"/>
                  </a:moveTo>
                  <a:lnTo>
                    <a:pt x="161543" y="0"/>
                  </a:lnTo>
                  <a:lnTo>
                    <a:pt x="128015" y="3048"/>
                  </a:lnTo>
                  <a:lnTo>
                    <a:pt x="83819" y="19812"/>
                  </a:lnTo>
                  <a:lnTo>
                    <a:pt x="45720" y="48768"/>
                  </a:lnTo>
                  <a:lnTo>
                    <a:pt x="36575" y="60959"/>
                  </a:lnTo>
                  <a:lnTo>
                    <a:pt x="25908" y="73151"/>
                  </a:lnTo>
                  <a:lnTo>
                    <a:pt x="18287" y="86867"/>
                  </a:lnTo>
                  <a:lnTo>
                    <a:pt x="15240" y="92963"/>
                  </a:lnTo>
                  <a:lnTo>
                    <a:pt x="73152" y="120395"/>
                  </a:lnTo>
                  <a:lnTo>
                    <a:pt x="76199" y="114299"/>
                  </a:lnTo>
                  <a:lnTo>
                    <a:pt x="80771" y="106679"/>
                  </a:lnTo>
                  <a:lnTo>
                    <a:pt x="92963" y="91439"/>
                  </a:lnTo>
                  <a:lnTo>
                    <a:pt x="108203" y="79247"/>
                  </a:lnTo>
                  <a:lnTo>
                    <a:pt x="117347" y="74675"/>
                  </a:lnTo>
                  <a:lnTo>
                    <a:pt x="124967" y="70103"/>
                  </a:lnTo>
                  <a:lnTo>
                    <a:pt x="135635" y="67055"/>
                  </a:lnTo>
                  <a:lnTo>
                    <a:pt x="153923" y="64007"/>
                  </a:lnTo>
                  <a:lnTo>
                    <a:pt x="164591" y="62483"/>
                  </a:lnTo>
                  <a:lnTo>
                    <a:pt x="268223" y="62483"/>
                  </a:lnTo>
                  <a:lnTo>
                    <a:pt x="268223" y="0"/>
                  </a:lnTo>
                  <a:close/>
                </a:path>
                <a:path w="855345" h="1158239">
                  <a:moveTo>
                    <a:pt x="268223" y="62483"/>
                  </a:moveTo>
                  <a:lnTo>
                    <a:pt x="164591" y="62483"/>
                  </a:lnTo>
                  <a:lnTo>
                    <a:pt x="268223" y="64007"/>
                  </a:lnTo>
                  <a:lnTo>
                    <a:pt x="268223" y="62483"/>
                  </a:lnTo>
                  <a:close/>
                </a:path>
                <a:path w="855345" h="1158239">
                  <a:moveTo>
                    <a:pt x="705611" y="0"/>
                  </a:moveTo>
                  <a:lnTo>
                    <a:pt x="458723" y="0"/>
                  </a:lnTo>
                  <a:lnTo>
                    <a:pt x="458723" y="64007"/>
                  </a:lnTo>
                  <a:lnTo>
                    <a:pt x="702563" y="64007"/>
                  </a:lnTo>
                  <a:lnTo>
                    <a:pt x="708659" y="65531"/>
                  </a:lnTo>
                  <a:lnTo>
                    <a:pt x="717803" y="1524"/>
                  </a:lnTo>
                  <a:lnTo>
                    <a:pt x="705611" y="0"/>
                  </a:lnTo>
                  <a:close/>
                </a:path>
                <a:path w="855345" h="1158239">
                  <a:moveTo>
                    <a:pt x="854963" y="169163"/>
                  </a:moveTo>
                  <a:lnTo>
                    <a:pt x="790955" y="169163"/>
                  </a:lnTo>
                  <a:lnTo>
                    <a:pt x="790955" y="422147"/>
                  </a:lnTo>
                  <a:lnTo>
                    <a:pt x="854963" y="422147"/>
                  </a:lnTo>
                  <a:lnTo>
                    <a:pt x="854963" y="169163"/>
                  </a:lnTo>
                  <a:close/>
                </a:path>
                <a:path w="855345" h="1158239">
                  <a:moveTo>
                    <a:pt x="854963" y="612647"/>
                  </a:moveTo>
                  <a:lnTo>
                    <a:pt x="790955" y="612647"/>
                  </a:lnTo>
                  <a:lnTo>
                    <a:pt x="790955" y="867155"/>
                  </a:lnTo>
                  <a:lnTo>
                    <a:pt x="854963" y="867155"/>
                  </a:lnTo>
                  <a:lnTo>
                    <a:pt x="854963" y="612647"/>
                  </a:lnTo>
                  <a:close/>
                </a:path>
                <a:path w="855345" h="1158239">
                  <a:moveTo>
                    <a:pt x="780287" y="1040891"/>
                  </a:moveTo>
                  <a:lnTo>
                    <a:pt x="778763" y="1042415"/>
                  </a:lnTo>
                  <a:lnTo>
                    <a:pt x="774191" y="1051559"/>
                  </a:lnTo>
                  <a:lnTo>
                    <a:pt x="768095" y="1059179"/>
                  </a:lnTo>
                  <a:lnTo>
                    <a:pt x="760475" y="1065275"/>
                  </a:lnTo>
                  <a:lnTo>
                    <a:pt x="754379" y="1072895"/>
                  </a:lnTo>
                  <a:lnTo>
                    <a:pt x="746759" y="1077467"/>
                  </a:lnTo>
                  <a:lnTo>
                    <a:pt x="737615" y="1083563"/>
                  </a:lnTo>
                  <a:lnTo>
                    <a:pt x="710183" y="1092707"/>
                  </a:lnTo>
                  <a:lnTo>
                    <a:pt x="699515" y="1094231"/>
                  </a:lnTo>
                  <a:lnTo>
                    <a:pt x="580643" y="1094231"/>
                  </a:lnTo>
                  <a:lnTo>
                    <a:pt x="580643" y="1158239"/>
                  </a:lnTo>
                  <a:lnTo>
                    <a:pt x="693419" y="1158239"/>
                  </a:lnTo>
                  <a:lnTo>
                    <a:pt x="710183" y="1156715"/>
                  </a:lnTo>
                  <a:lnTo>
                    <a:pt x="755903" y="1144523"/>
                  </a:lnTo>
                  <a:lnTo>
                    <a:pt x="797051" y="1118615"/>
                  </a:lnTo>
                  <a:lnTo>
                    <a:pt x="836675" y="1069847"/>
                  </a:lnTo>
                  <a:lnTo>
                    <a:pt x="836675" y="1068323"/>
                  </a:lnTo>
                  <a:lnTo>
                    <a:pt x="780287" y="1040891"/>
                  </a:lnTo>
                  <a:close/>
                </a:path>
                <a:path w="855345" h="1158239">
                  <a:moveTo>
                    <a:pt x="141731" y="1091183"/>
                  </a:moveTo>
                  <a:lnTo>
                    <a:pt x="128015" y="1153667"/>
                  </a:lnTo>
                  <a:lnTo>
                    <a:pt x="131063" y="1155191"/>
                  </a:lnTo>
                  <a:lnTo>
                    <a:pt x="163067" y="1158239"/>
                  </a:lnTo>
                  <a:lnTo>
                    <a:pt x="390143" y="1158239"/>
                  </a:lnTo>
                  <a:lnTo>
                    <a:pt x="390143" y="1094231"/>
                  </a:lnTo>
                  <a:lnTo>
                    <a:pt x="163067" y="1094231"/>
                  </a:lnTo>
                  <a:lnTo>
                    <a:pt x="150875" y="1092707"/>
                  </a:lnTo>
                  <a:lnTo>
                    <a:pt x="141731" y="10911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46989" y="575752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582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7940" algn="l"/>
                <a:tab pos="4130040" algn="l"/>
              </a:tabLst>
            </a:pPr>
            <a:r>
              <a:rPr spc="175" dirty="0"/>
              <a:t>Pe</a:t>
            </a:r>
            <a:r>
              <a:rPr spc="190" dirty="0"/>
              <a:t>n</a:t>
            </a:r>
            <a:r>
              <a:rPr spc="185" dirty="0"/>
              <a:t>ge</a:t>
            </a:r>
            <a:r>
              <a:rPr spc="215" dirty="0"/>
              <a:t>n</a:t>
            </a:r>
            <a:r>
              <a:rPr spc="140" dirty="0"/>
              <a:t>ala</a:t>
            </a:r>
            <a:r>
              <a:rPr spc="195" dirty="0"/>
              <a:t>n</a:t>
            </a:r>
            <a:r>
              <a:rPr dirty="0"/>
              <a:t>	</a:t>
            </a:r>
            <a:r>
              <a:rPr spc="215" dirty="0"/>
              <a:t>B</a:t>
            </a:r>
            <a:r>
              <a:rPr spc="160" dirty="0"/>
              <a:t>agia</a:t>
            </a:r>
            <a:r>
              <a:rPr spc="210" dirty="0"/>
              <a:t>n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90547"/>
            <a:ext cx="4312285" cy="339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b="1" spc="65" dirty="0">
                <a:solidFill>
                  <a:srgbClr val="001F60"/>
                </a:solidFill>
                <a:latin typeface="Trebuchet MS"/>
                <a:cs typeface="Trebuchet MS"/>
              </a:rPr>
              <a:t>Soc</a:t>
            </a:r>
            <a:r>
              <a:rPr sz="2400" b="1" spc="-1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b="1" spc="-6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400" b="1" spc="2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b="1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b="1" spc="37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400" b="1" spc="38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Ini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400" spc="-215" dirty="0">
                <a:solidFill>
                  <a:srgbClr val="001F60"/>
                </a:solidFill>
                <a:latin typeface="Trebuchet MS"/>
                <a:cs typeface="Trebuchet MS"/>
              </a:rPr>
              <a:t>la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4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001F60"/>
                </a:solidFill>
                <a:latin typeface="Trebuchet MS"/>
                <a:cs typeface="Trebuchet MS"/>
              </a:rPr>
              <a:t>so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et 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unt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uk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sa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mbung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er  </a:t>
            </a:r>
            <a:r>
              <a:rPr sz="2400" spc="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95" dirty="0">
                <a:solidFill>
                  <a:srgbClr val="001F60"/>
                </a:solidFill>
                <a:latin typeface="Trebuchet MS"/>
                <a:cs typeface="Trebuchet MS"/>
              </a:rPr>
              <a:t>duin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2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et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ik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kit</a:t>
            </a:r>
            <a:r>
              <a:rPr sz="2400" spc="-24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melepa</a:t>
            </a:r>
            <a:r>
              <a:rPr sz="2400" spc="-40" dirty="0">
                <a:solidFill>
                  <a:srgbClr val="001F60"/>
                </a:solidFill>
                <a:latin typeface="Trebuchet MS"/>
                <a:cs typeface="Trebuchet MS"/>
              </a:rPr>
              <a:t>s 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400" spc="-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se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180" dirty="0">
                <a:solidFill>
                  <a:srgbClr val="001F60"/>
                </a:solidFill>
                <a:latin typeface="Trebuchet MS"/>
                <a:cs typeface="Trebuchet MS"/>
              </a:rPr>
              <a:t>el</a:t>
            </a:r>
            <a:r>
              <a:rPr sz="2400" spc="-229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memp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ra</a:t>
            </a:r>
            <a:r>
              <a:rPr sz="2400" spc="-14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400" spc="-2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u 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ma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membua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je</a:t>
            </a:r>
            <a:r>
              <a:rPr sz="2400" spc="-204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ng 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permanen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(tidak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akan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diprogram </a:t>
            </a:r>
            <a:r>
              <a:rPr sz="2400" spc="-7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10" dirty="0">
                <a:solidFill>
                  <a:srgbClr val="001F60"/>
                </a:solidFill>
                <a:latin typeface="Trebuchet MS"/>
                <a:cs typeface="Trebuchet MS"/>
              </a:rPr>
              <a:t>lagi).</a:t>
            </a:r>
            <a:endParaRPr sz="2400">
              <a:latin typeface="Trebuchet MS"/>
              <a:cs typeface="Trebuchet MS"/>
            </a:endParaRPr>
          </a:p>
          <a:p>
            <a:pPr marL="285115" marR="26987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400" spc="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400" spc="-7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5" dirty="0">
                <a:solidFill>
                  <a:srgbClr val="001F60"/>
                </a:solidFill>
                <a:latin typeface="Trebuchet MS"/>
                <a:cs typeface="Trebuchet MS"/>
              </a:rPr>
              <a:t>in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bisa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menerim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001F60"/>
                </a:solidFill>
                <a:latin typeface="Trebuchet MS"/>
                <a:cs typeface="Trebuchet MS"/>
              </a:rPr>
              <a:t>Input  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lis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ri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nt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0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6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-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12</a:t>
            </a:r>
            <a:r>
              <a:rPr sz="2400" spc="-275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400" spc="-36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05855" y="1667256"/>
            <a:ext cx="4211320" cy="5355590"/>
            <a:chOff x="5705855" y="1667256"/>
            <a:chExt cx="4211320" cy="5355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5855" y="1667256"/>
              <a:ext cx="4210811" cy="535533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54211" y="5527548"/>
              <a:ext cx="1000125" cy="1158240"/>
            </a:xfrm>
            <a:custGeom>
              <a:avLst/>
              <a:gdLst/>
              <a:ahLst/>
              <a:cxnLst/>
              <a:rect l="l" t="t" r="r" b="b"/>
              <a:pathLst>
                <a:path w="1000125" h="1158240">
                  <a:moveTo>
                    <a:pt x="62484" y="967739"/>
                  </a:moveTo>
                  <a:lnTo>
                    <a:pt x="0" y="970787"/>
                  </a:lnTo>
                  <a:lnTo>
                    <a:pt x="1524" y="990599"/>
                  </a:lnTo>
                  <a:lnTo>
                    <a:pt x="4572" y="1008887"/>
                  </a:lnTo>
                  <a:lnTo>
                    <a:pt x="22860" y="1060703"/>
                  </a:lnTo>
                  <a:lnTo>
                    <a:pt x="68579" y="1115567"/>
                  </a:lnTo>
                  <a:lnTo>
                    <a:pt x="115824" y="1142999"/>
                  </a:lnTo>
                  <a:lnTo>
                    <a:pt x="170688" y="1156715"/>
                  </a:lnTo>
                  <a:lnTo>
                    <a:pt x="178307" y="1156715"/>
                  </a:lnTo>
                  <a:lnTo>
                    <a:pt x="181355" y="1094231"/>
                  </a:lnTo>
                  <a:lnTo>
                    <a:pt x="173736" y="1092707"/>
                  </a:lnTo>
                  <a:lnTo>
                    <a:pt x="161544" y="1091183"/>
                  </a:lnTo>
                  <a:lnTo>
                    <a:pt x="149351" y="1088135"/>
                  </a:lnTo>
                  <a:lnTo>
                    <a:pt x="137160" y="1083563"/>
                  </a:lnTo>
                  <a:lnTo>
                    <a:pt x="126492" y="1078991"/>
                  </a:lnTo>
                  <a:lnTo>
                    <a:pt x="117348" y="1071371"/>
                  </a:lnTo>
                  <a:lnTo>
                    <a:pt x="106679" y="1065275"/>
                  </a:lnTo>
                  <a:lnTo>
                    <a:pt x="99060" y="1056131"/>
                  </a:lnTo>
                  <a:lnTo>
                    <a:pt x="89916" y="1046987"/>
                  </a:lnTo>
                  <a:lnTo>
                    <a:pt x="83820" y="1037843"/>
                  </a:lnTo>
                  <a:lnTo>
                    <a:pt x="77724" y="1027175"/>
                  </a:lnTo>
                  <a:lnTo>
                    <a:pt x="68579" y="1005839"/>
                  </a:lnTo>
                  <a:lnTo>
                    <a:pt x="65531" y="993647"/>
                  </a:lnTo>
                  <a:lnTo>
                    <a:pt x="64007" y="981455"/>
                  </a:lnTo>
                  <a:lnTo>
                    <a:pt x="62484" y="967739"/>
                  </a:lnTo>
                  <a:close/>
                </a:path>
                <a:path w="1000125" h="1158240">
                  <a:moveTo>
                    <a:pt x="64007" y="716279"/>
                  </a:moveTo>
                  <a:lnTo>
                    <a:pt x="0" y="716279"/>
                  </a:lnTo>
                  <a:lnTo>
                    <a:pt x="0" y="969263"/>
                  </a:lnTo>
                  <a:lnTo>
                    <a:pt x="31242" y="969263"/>
                  </a:lnTo>
                  <a:lnTo>
                    <a:pt x="62484" y="967739"/>
                  </a:lnTo>
                  <a:lnTo>
                    <a:pt x="64007" y="967739"/>
                  </a:lnTo>
                  <a:lnTo>
                    <a:pt x="64007" y="716279"/>
                  </a:lnTo>
                  <a:close/>
                </a:path>
                <a:path w="1000125" h="1158240">
                  <a:moveTo>
                    <a:pt x="64007" y="967739"/>
                  </a:moveTo>
                  <a:lnTo>
                    <a:pt x="62484" y="967739"/>
                  </a:lnTo>
                  <a:lnTo>
                    <a:pt x="62653" y="969263"/>
                  </a:lnTo>
                  <a:lnTo>
                    <a:pt x="64007" y="969263"/>
                  </a:lnTo>
                  <a:lnTo>
                    <a:pt x="64007" y="967739"/>
                  </a:lnTo>
                  <a:close/>
                </a:path>
                <a:path w="1000125" h="1158240">
                  <a:moveTo>
                    <a:pt x="64007" y="271272"/>
                  </a:moveTo>
                  <a:lnTo>
                    <a:pt x="0" y="271272"/>
                  </a:lnTo>
                  <a:lnTo>
                    <a:pt x="0" y="525779"/>
                  </a:lnTo>
                  <a:lnTo>
                    <a:pt x="64007" y="525779"/>
                  </a:lnTo>
                  <a:lnTo>
                    <a:pt x="64007" y="271272"/>
                  </a:lnTo>
                  <a:close/>
                </a:path>
                <a:path w="1000125" h="1158240">
                  <a:moveTo>
                    <a:pt x="303275" y="0"/>
                  </a:moveTo>
                  <a:lnTo>
                    <a:pt x="185927" y="0"/>
                  </a:lnTo>
                  <a:lnTo>
                    <a:pt x="166116" y="1524"/>
                  </a:lnTo>
                  <a:lnTo>
                    <a:pt x="112775" y="15240"/>
                  </a:lnTo>
                  <a:lnTo>
                    <a:pt x="67055" y="44196"/>
                  </a:lnTo>
                  <a:lnTo>
                    <a:pt x="41148" y="70104"/>
                  </a:lnTo>
                  <a:lnTo>
                    <a:pt x="91440" y="108204"/>
                  </a:lnTo>
                  <a:lnTo>
                    <a:pt x="109727" y="89916"/>
                  </a:lnTo>
                  <a:lnTo>
                    <a:pt x="118872" y="83820"/>
                  </a:lnTo>
                  <a:lnTo>
                    <a:pt x="164592" y="65532"/>
                  </a:lnTo>
                  <a:lnTo>
                    <a:pt x="176784" y="64008"/>
                  </a:lnTo>
                  <a:lnTo>
                    <a:pt x="303275" y="64008"/>
                  </a:lnTo>
                  <a:lnTo>
                    <a:pt x="303275" y="0"/>
                  </a:lnTo>
                  <a:close/>
                </a:path>
                <a:path w="1000125" h="1158240">
                  <a:moveTo>
                    <a:pt x="748283" y="0"/>
                  </a:moveTo>
                  <a:lnTo>
                    <a:pt x="493775" y="0"/>
                  </a:lnTo>
                  <a:lnTo>
                    <a:pt x="493775" y="64008"/>
                  </a:lnTo>
                  <a:lnTo>
                    <a:pt x="748283" y="64008"/>
                  </a:lnTo>
                  <a:lnTo>
                    <a:pt x="748283" y="0"/>
                  </a:lnTo>
                  <a:close/>
                </a:path>
                <a:path w="1000125" h="1158240">
                  <a:moveTo>
                    <a:pt x="947927" y="59436"/>
                  </a:moveTo>
                  <a:lnTo>
                    <a:pt x="900683" y="102108"/>
                  </a:lnTo>
                  <a:lnTo>
                    <a:pt x="908303" y="109728"/>
                  </a:lnTo>
                  <a:lnTo>
                    <a:pt x="915923" y="118872"/>
                  </a:lnTo>
                  <a:lnTo>
                    <a:pt x="934211" y="164592"/>
                  </a:lnTo>
                  <a:lnTo>
                    <a:pt x="935735" y="176784"/>
                  </a:lnTo>
                  <a:lnTo>
                    <a:pt x="935735" y="323088"/>
                  </a:lnTo>
                  <a:lnTo>
                    <a:pt x="999743" y="323088"/>
                  </a:lnTo>
                  <a:lnTo>
                    <a:pt x="999743" y="185928"/>
                  </a:lnTo>
                  <a:lnTo>
                    <a:pt x="998219" y="167640"/>
                  </a:lnTo>
                  <a:lnTo>
                    <a:pt x="995171" y="147828"/>
                  </a:lnTo>
                  <a:lnTo>
                    <a:pt x="990599" y="129540"/>
                  </a:lnTo>
                  <a:lnTo>
                    <a:pt x="984503" y="112776"/>
                  </a:lnTo>
                  <a:lnTo>
                    <a:pt x="975359" y="97536"/>
                  </a:lnTo>
                  <a:lnTo>
                    <a:pt x="966215" y="80772"/>
                  </a:lnTo>
                  <a:lnTo>
                    <a:pt x="955547" y="67056"/>
                  </a:lnTo>
                  <a:lnTo>
                    <a:pt x="947927" y="59436"/>
                  </a:lnTo>
                  <a:close/>
                </a:path>
                <a:path w="1000125" h="1158240">
                  <a:moveTo>
                    <a:pt x="999743" y="513587"/>
                  </a:moveTo>
                  <a:lnTo>
                    <a:pt x="935735" y="513587"/>
                  </a:lnTo>
                  <a:lnTo>
                    <a:pt x="935735" y="768095"/>
                  </a:lnTo>
                  <a:lnTo>
                    <a:pt x="999743" y="768095"/>
                  </a:lnTo>
                  <a:lnTo>
                    <a:pt x="999743" y="513587"/>
                  </a:lnTo>
                  <a:close/>
                </a:path>
                <a:path w="1000125" h="1158240">
                  <a:moveTo>
                    <a:pt x="999743" y="958595"/>
                  </a:moveTo>
                  <a:lnTo>
                    <a:pt x="935735" y="958595"/>
                  </a:lnTo>
                  <a:lnTo>
                    <a:pt x="935735" y="984503"/>
                  </a:lnTo>
                  <a:lnTo>
                    <a:pt x="929639" y="1008887"/>
                  </a:lnTo>
                  <a:lnTo>
                    <a:pt x="899159" y="1059179"/>
                  </a:lnTo>
                  <a:lnTo>
                    <a:pt x="858011" y="1085087"/>
                  </a:lnTo>
                  <a:lnTo>
                    <a:pt x="847343" y="1089659"/>
                  </a:lnTo>
                  <a:lnTo>
                    <a:pt x="835151" y="1092707"/>
                  </a:lnTo>
                  <a:lnTo>
                    <a:pt x="822959" y="1094231"/>
                  </a:lnTo>
                  <a:lnTo>
                    <a:pt x="812291" y="1094231"/>
                  </a:lnTo>
                  <a:lnTo>
                    <a:pt x="815339" y="1158239"/>
                  </a:lnTo>
                  <a:lnTo>
                    <a:pt x="868679" y="1149095"/>
                  </a:lnTo>
                  <a:lnTo>
                    <a:pt x="917447" y="1124711"/>
                  </a:lnTo>
                  <a:lnTo>
                    <a:pt x="957071" y="1088135"/>
                  </a:lnTo>
                  <a:lnTo>
                    <a:pt x="984503" y="1040891"/>
                  </a:lnTo>
                  <a:lnTo>
                    <a:pt x="998219" y="987551"/>
                  </a:lnTo>
                  <a:lnTo>
                    <a:pt x="999743" y="969263"/>
                  </a:lnTo>
                  <a:lnTo>
                    <a:pt x="999743" y="958595"/>
                  </a:lnTo>
                  <a:close/>
                </a:path>
                <a:path w="1000125" h="1158240">
                  <a:moveTo>
                    <a:pt x="623315" y="1094231"/>
                  </a:moveTo>
                  <a:lnTo>
                    <a:pt x="370331" y="1094231"/>
                  </a:lnTo>
                  <a:lnTo>
                    <a:pt x="370331" y="1158239"/>
                  </a:lnTo>
                  <a:lnTo>
                    <a:pt x="623315" y="1158239"/>
                  </a:lnTo>
                  <a:lnTo>
                    <a:pt x="623315" y="109423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982975" y="5946564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44183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1785" algn="l"/>
                <a:tab pos="2722245" algn="l"/>
              </a:tabLst>
            </a:pPr>
            <a:r>
              <a:rPr spc="270" dirty="0"/>
              <a:t>Se</a:t>
            </a:r>
            <a:r>
              <a:rPr spc="320" dirty="0"/>
              <a:t>n</a:t>
            </a:r>
            <a:r>
              <a:rPr spc="155" dirty="0"/>
              <a:t>s</a:t>
            </a:r>
            <a:r>
              <a:rPr spc="200" dirty="0"/>
              <a:t>o</a:t>
            </a:r>
            <a:r>
              <a:rPr spc="-5" dirty="0"/>
              <a:t>r</a:t>
            </a:r>
            <a:r>
              <a:rPr dirty="0"/>
              <a:t>	</a:t>
            </a:r>
            <a:r>
              <a:rPr spc="140" dirty="0"/>
              <a:t>Pad</a:t>
            </a:r>
            <a:r>
              <a:rPr spc="135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7901305" cy="2479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8255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Sensor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suatu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komponen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digunakan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untuk 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memberi 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masukan </a:t>
            </a:r>
            <a:r>
              <a:rPr sz="2600" spc="-235" dirty="0">
                <a:solidFill>
                  <a:srgbClr val="001F60"/>
                </a:solidFill>
                <a:latin typeface="Trebuchet MS"/>
                <a:cs typeface="Trebuchet MS"/>
              </a:rPr>
              <a:t>data/value</a:t>
            </a:r>
            <a:r>
              <a:rPr sz="2600" spc="-229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ke 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arduino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untuk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kemudian </a:t>
            </a:r>
            <a:r>
              <a:rPr sz="2600" spc="-7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diproses.</a:t>
            </a:r>
            <a:endParaRPr sz="26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eka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21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s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25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sensor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gerak,</a:t>
            </a:r>
            <a:r>
              <a:rPr sz="2600" spc="-3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sensor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25" dirty="0">
                <a:solidFill>
                  <a:srgbClr val="001F60"/>
                </a:solidFill>
                <a:latin typeface="Trebuchet MS"/>
                <a:cs typeface="Trebuchet MS"/>
              </a:rPr>
              <a:t>gas,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sensor</a:t>
            </a:r>
            <a:r>
              <a:rPr sz="26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40" dirty="0">
                <a:solidFill>
                  <a:srgbClr val="001F60"/>
                </a:solidFill>
                <a:latin typeface="Trebuchet MS"/>
                <a:cs typeface="Trebuchet MS"/>
              </a:rPr>
              <a:t>cahaya,</a:t>
            </a:r>
            <a:r>
              <a:rPr sz="2600" spc="-3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sensor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suara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dan </a:t>
            </a:r>
            <a:r>
              <a:rPr sz="2600" spc="-7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sebagain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4415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9880" algn="l"/>
                <a:tab pos="2719070" algn="l"/>
              </a:tabLst>
            </a:pPr>
            <a:r>
              <a:rPr spc="270" dirty="0"/>
              <a:t>Se</a:t>
            </a:r>
            <a:r>
              <a:rPr spc="320" dirty="0"/>
              <a:t>n</a:t>
            </a:r>
            <a:r>
              <a:rPr spc="155" dirty="0"/>
              <a:t>s</a:t>
            </a:r>
            <a:r>
              <a:rPr spc="200" dirty="0"/>
              <a:t>o</a:t>
            </a:r>
            <a:r>
              <a:rPr spc="-5" dirty="0"/>
              <a:t>r</a:t>
            </a:r>
            <a:r>
              <a:rPr dirty="0"/>
              <a:t>	</a:t>
            </a:r>
            <a:r>
              <a:rPr spc="140" dirty="0"/>
              <a:t>Pad</a:t>
            </a:r>
            <a:r>
              <a:rPr spc="135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771842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Berikut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contoh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sensor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umum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digunakan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dalam 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proyek-proyek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arduino,</a:t>
            </a:r>
            <a:r>
              <a:rPr sz="2600" spc="-3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dan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beserta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harganya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dipasaran.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8608" y="5216753"/>
            <a:ext cx="7178040" cy="14427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727CA3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Sensor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Gas</a:t>
            </a:r>
            <a:endParaRPr sz="2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Sensor</a:t>
            </a:r>
            <a:r>
              <a:rPr sz="2600" spc="-4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90" dirty="0">
                <a:solidFill>
                  <a:srgbClr val="001F60"/>
                </a:solidFill>
                <a:latin typeface="Trebuchet MS"/>
                <a:cs typeface="Trebuchet MS"/>
              </a:rPr>
              <a:t>Tekanan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Udara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35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600" i="1" spc="-235" dirty="0">
                <a:solidFill>
                  <a:srgbClr val="001F60"/>
                </a:solidFill>
                <a:latin typeface="Trebuchet MS"/>
                <a:cs typeface="Trebuchet MS"/>
              </a:rPr>
              <a:t>Barometric</a:t>
            </a:r>
            <a:r>
              <a:rPr sz="2600" i="1" spc="-1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i="1" spc="-235" dirty="0">
                <a:solidFill>
                  <a:srgbClr val="001F60"/>
                </a:solidFill>
                <a:latin typeface="Trebuchet MS"/>
                <a:cs typeface="Trebuchet MS"/>
              </a:rPr>
              <a:t>Pressure</a:t>
            </a:r>
            <a:r>
              <a:rPr sz="2600" i="1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i="1" spc="-175" dirty="0">
                <a:solidFill>
                  <a:srgbClr val="001F60"/>
                </a:solidFill>
                <a:latin typeface="Trebuchet MS"/>
                <a:cs typeface="Trebuchet MS"/>
              </a:rPr>
              <a:t>Sensor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5339" y="2776727"/>
            <a:ext cx="2087879" cy="20878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8754" y="2862993"/>
            <a:ext cx="1418793" cy="20085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8572" y="2455163"/>
            <a:ext cx="2779775" cy="27797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4415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9880" algn="l"/>
                <a:tab pos="2719070" algn="l"/>
              </a:tabLst>
            </a:pPr>
            <a:r>
              <a:rPr spc="270" dirty="0"/>
              <a:t>Se</a:t>
            </a:r>
            <a:r>
              <a:rPr spc="320" dirty="0"/>
              <a:t>n</a:t>
            </a:r>
            <a:r>
              <a:rPr spc="155" dirty="0"/>
              <a:t>s</a:t>
            </a:r>
            <a:r>
              <a:rPr spc="200" dirty="0"/>
              <a:t>o</a:t>
            </a:r>
            <a:r>
              <a:rPr spc="-5" dirty="0"/>
              <a:t>r</a:t>
            </a:r>
            <a:r>
              <a:rPr dirty="0"/>
              <a:t>	</a:t>
            </a:r>
            <a:r>
              <a:rPr spc="140" dirty="0"/>
              <a:t>Pad</a:t>
            </a:r>
            <a:r>
              <a:rPr spc="135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607" y="2610973"/>
            <a:ext cx="1955759" cy="173845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8621" y="2103120"/>
            <a:ext cx="5433058" cy="27371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06983" y="5094968"/>
            <a:ext cx="54203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5600" algn="l"/>
              </a:tabLst>
            </a:pPr>
            <a:r>
              <a:rPr sz="2800" spc="-70" dirty="0">
                <a:latin typeface="Trebuchet MS"/>
                <a:cs typeface="Trebuchet MS"/>
              </a:rPr>
              <a:t>S</a:t>
            </a:r>
            <a:r>
              <a:rPr sz="2800" spc="-190" dirty="0">
                <a:latin typeface="Trebuchet MS"/>
                <a:cs typeface="Trebuchet MS"/>
              </a:rPr>
              <a:t>e</a:t>
            </a:r>
            <a:r>
              <a:rPr sz="2800" spc="-130" dirty="0">
                <a:latin typeface="Trebuchet MS"/>
                <a:cs typeface="Trebuchet MS"/>
              </a:rPr>
              <a:t>n</a:t>
            </a:r>
            <a:r>
              <a:rPr sz="2800" spc="-60" dirty="0">
                <a:latin typeface="Trebuchet MS"/>
                <a:cs typeface="Trebuchet MS"/>
              </a:rPr>
              <a:t>s</a:t>
            </a:r>
            <a:r>
              <a:rPr sz="2800" spc="40" dirty="0">
                <a:latin typeface="Trebuchet MS"/>
                <a:cs typeface="Trebuchet MS"/>
              </a:rPr>
              <a:t>o</a:t>
            </a:r>
            <a:r>
              <a:rPr sz="2800" spc="15" dirty="0">
                <a:latin typeface="Trebuchet MS"/>
                <a:cs typeface="Trebuchet MS"/>
              </a:rPr>
              <a:t>r</a:t>
            </a:r>
            <a:r>
              <a:rPr sz="2800" spc="-430" dirty="0">
                <a:latin typeface="Trebuchet MS"/>
                <a:cs typeface="Trebuchet MS"/>
              </a:rPr>
              <a:t> </a:t>
            </a:r>
            <a:r>
              <a:rPr sz="2800" spc="60" dirty="0">
                <a:latin typeface="Trebuchet MS"/>
                <a:cs typeface="Trebuchet MS"/>
              </a:rPr>
              <a:t>T</a:t>
            </a:r>
            <a:r>
              <a:rPr sz="2800" spc="-200" dirty="0">
                <a:latin typeface="Trebuchet MS"/>
                <a:cs typeface="Trebuchet MS"/>
              </a:rPr>
              <a:t>ilt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spc="-70" dirty="0">
                <a:latin typeface="Trebuchet MS"/>
                <a:cs typeface="Trebuchet MS"/>
              </a:rPr>
              <a:t>S</a:t>
            </a:r>
            <a:r>
              <a:rPr sz="2800" spc="-190" dirty="0">
                <a:latin typeface="Trebuchet MS"/>
                <a:cs typeface="Trebuchet MS"/>
              </a:rPr>
              <a:t>e</a:t>
            </a:r>
            <a:r>
              <a:rPr sz="2800" spc="-130" dirty="0">
                <a:latin typeface="Trebuchet MS"/>
                <a:cs typeface="Trebuchet MS"/>
              </a:rPr>
              <a:t>n</a:t>
            </a:r>
            <a:r>
              <a:rPr sz="2800" spc="-60" dirty="0">
                <a:latin typeface="Trebuchet MS"/>
                <a:cs typeface="Trebuchet MS"/>
              </a:rPr>
              <a:t>s</a:t>
            </a:r>
            <a:r>
              <a:rPr sz="2800" spc="40" dirty="0">
                <a:latin typeface="Trebuchet MS"/>
                <a:cs typeface="Trebuchet MS"/>
              </a:rPr>
              <a:t>o</a:t>
            </a:r>
            <a:r>
              <a:rPr sz="2800" spc="15" dirty="0">
                <a:latin typeface="Trebuchet MS"/>
                <a:cs typeface="Trebuchet MS"/>
              </a:rPr>
              <a:t>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60" dirty="0">
                <a:latin typeface="Trebuchet MS"/>
                <a:cs typeface="Trebuchet MS"/>
              </a:rPr>
              <a:t>s</a:t>
            </a:r>
            <a:r>
              <a:rPr sz="2800" spc="-130" dirty="0">
                <a:latin typeface="Trebuchet MS"/>
                <a:cs typeface="Trebuchet MS"/>
              </a:rPr>
              <a:t>uh</a:t>
            </a:r>
            <a:r>
              <a:rPr sz="2800" spc="-135" dirty="0">
                <a:latin typeface="Trebuchet MS"/>
                <a:cs typeface="Trebuchet MS"/>
              </a:rPr>
              <a:t>u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215" dirty="0">
                <a:latin typeface="Trebuchet MS"/>
                <a:cs typeface="Trebuchet MS"/>
              </a:rPr>
              <a:t>da</a:t>
            </a:r>
            <a:r>
              <a:rPr sz="2800" spc="-135" dirty="0">
                <a:latin typeface="Trebuchet MS"/>
                <a:cs typeface="Trebuchet MS"/>
              </a:rPr>
              <a:t>n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k</a:t>
            </a:r>
            <a:r>
              <a:rPr sz="2800" spc="-190" dirty="0">
                <a:latin typeface="Trebuchet MS"/>
                <a:cs typeface="Trebuchet MS"/>
              </a:rPr>
              <a:t>e</a:t>
            </a:r>
            <a:r>
              <a:rPr sz="2800" spc="-150" dirty="0">
                <a:latin typeface="Trebuchet MS"/>
                <a:cs typeface="Trebuchet MS"/>
              </a:rPr>
              <a:t>l</a:t>
            </a:r>
            <a:r>
              <a:rPr sz="2800" spc="-260" dirty="0">
                <a:latin typeface="Trebuchet MS"/>
                <a:cs typeface="Trebuchet MS"/>
              </a:rPr>
              <a:t>e</a:t>
            </a:r>
            <a:r>
              <a:rPr sz="2800" spc="-170" dirty="0">
                <a:latin typeface="Trebuchet MS"/>
                <a:cs typeface="Trebuchet MS"/>
              </a:rPr>
              <a:t>m</a:t>
            </a:r>
            <a:r>
              <a:rPr sz="2800" spc="-160" dirty="0">
                <a:latin typeface="Trebuchet MS"/>
                <a:cs typeface="Trebuchet MS"/>
              </a:rPr>
              <a:t>b</a:t>
            </a:r>
            <a:r>
              <a:rPr sz="2800" spc="-285" dirty="0">
                <a:latin typeface="Trebuchet MS"/>
                <a:cs typeface="Trebuchet MS"/>
              </a:rPr>
              <a:t>a</a:t>
            </a:r>
            <a:r>
              <a:rPr sz="2800" spc="-160" dirty="0">
                <a:latin typeface="Trebuchet MS"/>
                <a:cs typeface="Trebuchet MS"/>
              </a:rPr>
              <a:t>b</a:t>
            </a:r>
            <a:r>
              <a:rPr sz="2800" spc="-285" dirty="0">
                <a:latin typeface="Trebuchet MS"/>
                <a:cs typeface="Trebuchet MS"/>
              </a:rPr>
              <a:t>a</a:t>
            </a:r>
            <a:r>
              <a:rPr sz="2800" spc="-135" dirty="0">
                <a:latin typeface="Trebuchet MS"/>
                <a:cs typeface="Trebuchet MS"/>
              </a:rPr>
              <a:t>n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30" dirty="0">
                <a:latin typeface="Trebuchet MS"/>
                <a:cs typeface="Trebuchet MS"/>
              </a:rPr>
              <a:t>u</a:t>
            </a:r>
            <a:r>
              <a:rPr sz="2800" spc="-215" dirty="0">
                <a:latin typeface="Trebuchet MS"/>
                <a:cs typeface="Trebuchet MS"/>
              </a:rPr>
              <a:t>da</a:t>
            </a:r>
            <a:r>
              <a:rPr sz="2800" spc="5" dirty="0">
                <a:latin typeface="Trebuchet MS"/>
                <a:cs typeface="Trebuchet MS"/>
              </a:rPr>
              <a:t>r</a:t>
            </a:r>
            <a:r>
              <a:rPr sz="2800" spc="-280" dirty="0">
                <a:latin typeface="Trebuchet MS"/>
                <a:cs typeface="Trebuchet MS"/>
              </a:rPr>
              <a:t>a</a:t>
            </a:r>
            <a:endParaRPr sz="2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800" spc="-70" dirty="0">
                <a:latin typeface="Trebuchet MS"/>
                <a:cs typeface="Trebuchet MS"/>
              </a:rPr>
              <a:t>S</a:t>
            </a:r>
            <a:r>
              <a:rPr sz="2800" spc="-190" dirty="0">
                <a:latin typeface="Trebuchet MS"/>
                <a:cs typeface="Trebuchet MS"/>
              </a:rPr>
              <a:t>e</a:t>
            </a:r>
            <a:r>
              <a:rPr sz="2800" spc="-130" dirty="0">
                <a:latin typeface="Trebuchet MS"/>
                <a:cs typeface="Trebuchet MS"/>
              </a:rPr>
              <a:t>n</a:t>
            </a:r>
            <a:r>
              <a:rPr sz="2800" spc="-60" dirty="0">
                <a:latin typeface="Trebuchet MS"/>
                <a:cs typeface="Trebuchet MS"/>
              </a:rPr>
              <a:t>s</a:t>
            </a:r>
            <a:r>
              <a:rPr sz="2800" spc="40" dirty="0">
                <a:latin typeface="Trebuchet MS"/>
                <a:cs typeface="Trebuchet MS"/>
              </a:rPr>
              <a:t>o</a:t>
            </a:r>
            <a:r>
              <a:rPr sz="2800" spc="15" dirty="0">
                <a:latin typeface="Trebuchet MS"/>
                <a:cs typeface="Trebuchet MS"/>
              </a:rPr>
              <a:t>r</a:t>
            </a:r>
            <a:r>
              <a:rPr sz="2800" spc="-420" dirty="0">
                <a:latin typeface="Trebuchet MS"/>
                <a:cs typeface="Trebuchet MS"/>
              </a:rPr>
              <a:t> </a:t>
            </a:r>
            <a:r>
              <a:rPr sz="2800" spc="355" dirty="0">
                <a:latin typeface="Trebuchet MS"/>
                <a:cs typeface="Trebuchet MS"/>
              </a:rPr>
              <a:t>W</a:t>
            </a:r>
            <a:r>
              <a:rPr sz="2800" spc="-285" dirty="0">
                <a:latin typeface="Trebuchet MS"/>
                <a:cs typeface="Trebuchet MS"/>
              </a:rPr>
              <a:t>a</a:t>
            </a:r>
            <a:r>
              <a:rPr sz="2800" spc="5" dirty="0">
                <a:latin typeface="Trebuchet MS"/>
                <a:cs typeface="Trebuchet MS"/>
              </a:rPr>
              <a:t>r</a:t>
            </a:r>
            <a:r>
              <a:rPr sz="2800" spc="-130" dirty="0">
                <a:latin typeface="Trebuchet MS"/>
                <a:cs typeface="Trebuchet MS"/>
              </a:rPr>
              <a:t>n</a:t>
            </a:r>
            <a:r>
              <a:rPr sz="2800" spc="-280" dirty="0">
                <a:latin typeface="Trebuchet MS"/>
                <a:cs typeface="Trebuchet MS"/>
              </a:rPr>
              <a:t>a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4415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9880" algn="l"/>
                <a:tab pos="2719070" algn="l"/>
              </a:tabLst>
            </a:pPr>
            <a:r>
              <a:rPr spc="270" dirty="0"/>
              <a:t>Se</a:t>
            </a:r>
            <a:r>
              <a:rPr spc="320" dirty="0"/>
              <a:t>n</a:t>
            </a:r>
            <a:r>
              <a:rPr spc="155" dirty="0"/>
              <a:t>s</a:t>
            </a:r>
            <a:r>
              <a:rPr spc="200" dirty="0"/>
              <a:t>o</a:t>
            </a:r>
            <a:r>
              <a:rPr spc="-5" dirty="0"/>
              <a:t>r</a:t>
            </a:r>
            <a:r>
              <a:rPr dirty="0"/>
              <a:t>	</a:t>
            </a:r>
            <a:r>
              <a:rPr spc="140" dirty="0"/>
              <a:t>Pad</a:t>
            </a:r>
            <a:r>
              <a:rPr spc="135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4820513"/>
            <a:ext cx="3343910" cy="14427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7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3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endParaRPr sz="26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8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3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Sensor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Sidik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Jari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687" y="2353463"/>
            <a:ext cx="2380589" cy="21066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2523" y="2161031"/>
            <a:ext cx="2528316" cy="25298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72883" y="2161031"/>
            <a:ext cx="2529839" cy="252983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4415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9880" algn="l"/>
                <a:tab pos="2719070" algn="l"/>
              </a:tabLst>
            </a:pPr>
            <a:r>
              <a:rPr spc="270" dirty="0"/>
              <a:t>Se</a:t>
            </a:r>
            <a:r>
              <a:rPr spc="320" dirty="0"/>
              <a:t>n</a:t>
            </a:r>
            <a:r>
              <a:rPr spc="155" dirty="0"/>
              <a:t>s</a:t>
            </a:r>
            <a:r>
              <a:rPr spc="200" dirty="0"/>
              <a:t>o</a:t>
            </a:r>
            <a:r>
              <a:rPr spc="-5" dirty="0"/>
              <a:t>r</a:t>
            </a:r>
            <a:r>
              <a:rPr dirty="0"/>
              <a:t>	</a:t>
            </a:r>
            <a:r>
              <a:rPr spc="140" dirty="0"/>
              <a:t>Pad</a:t>
            </a:r>
            <a:r>
              <a:rPr spc="135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4820513"/>
            <a:ext cx="3989704" cy="14427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727CA3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4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el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endParaRPr sz="2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Sensor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35" dirty="0">
                <a:solidFill>
                  <a:srgbClr val="001F60"/>
                </a:solidFill>
                <a:latin typeface="Trebuchet MS"/>
                <a:cs typeface="Trebuchet MS"/>
              </a:rPr>
              <a:t>Jarak</a:t>
            </a:r>
            <a:endParaRPr sz="26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AutoNum type="arabicPeriod"/>
              <a:tabLst>
                <a:tab pos="527685" algn="l"/>
                <a:tab pos="528320" algn="l"/>
              </a:tabLst>
            </a:pP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4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8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687" y="2402736"/>
            <a:ext cx="2586227" cy="14551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53711" y="2165604"/>
            <a:ext cx="2197607" cy="21976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7338" y="2370327"/>
            <a:ext cx="2288997" cy="185831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4415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9880" algn="l"/>
                <a:tab pos="2719070" algn="l"/>
              </a:tabLst>
            </a:pPr>
            <a:r>
              <a:rPr spc="270" dirty="0"/>
              <a:t>Se</a:t>
            </a:r>
            <a:r>
              <a:rPr spc="320" dirty="0"/>
              <a:t>n</a:t>
            </a:r>
            <a:r>
              <a:rPr spc="155" dirty="0"/>
              <a:t>s</a:t>
            </a:r>
            <a:r>
              <a:rPr spc="200" dirty="0"/>
              <a:t>o</a:t>
            </a:r>
            <a:r>
              <a:rPr spc="-5" dirty="0"/>
              <a:t>r</a:t>
            </a:r>
            <a:r>
              <a:rPr dirty="0"/>
              <a:t>	</a:t>
            </a:r>
            <a:r>
              <a:rPr spc="140" dirty="0"/>
              <a:t>Pad</a:t>
            </a:r>
            <a:r>
              <a:rPr spc="135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572" y="2319869"/>
            <a:ext cx="2382012" cy="21710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0895" y="1443228"/>
            <a:ext cx="5398007" cy="31333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06983" y="5251757"/>
            <a:ext cx="38239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65" dirty="0">
                <a:latin typeface="Trebuchet MS"/>
                <a:cs typeface="Trebuchet MS"/>
              </a:rPr>
              <a:t>Sensor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-130" dirty="0">
                <a:latin typeface="Trebuchet MS"/>
                <a:cs typeface="Trebuchet MS"/>
              </a:rPr>
              <a:t>Getaran</a:t>
            </a:r>
            <a:r>
              <a:rPr sz="2800" spc="-35" dirty="0">
                <a:latin typeface="Trebuchet MS"/>
                <a:cs typeface="Trebuchet MS"/>
              </a:rPr>
              <a:t> </a:t>
            </a:r>
            <a:r>
              <a:rPr sz="2800" spc="-220" dirty="0">
                <a:latin typeface="Trebuchet MS"/>
                <a:cs typeface="Trebuchet MS"/>
              </a:rPr>
              <a:t>(</a:t>
            </a:r>
            <a:r>
              <a:rPr sz="2800" i="1" spc="-220" dirty="0">
                <a:latin typeface="Trebuchet MS"/>
                <a:cs typeface="Trebuchet MS"/>
              </a:rPr>
              <a:t>Piezo</a:t>
            </a:r>
            <a:r>
              <a:rPr sz="2800" spc="-220" dirty="0">
                <a:latin typeface="Trebuchet MS"/>
                <a:cs typeface="Trebuchet MS"/>
              </a:rPr>
              <a:t>)</a:t>
            </a:r>
            <a:endParaRPr sz="28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70" dirty="0">
                <a:latin typeface="Trebuchet MS"/>
                <a:cs typeface="Trebuchet MS"/>
              </a:rPr>
              <a:t>S</a:t>
            </a:r>
            <a:r>
              <a:rPr sz="2800" spc="-190" dirty="0">
                <a:latin typeface="Trebuchet MS"/>
                <a:cs typeface="Trebuchet MS"/>
              </a:rPr>
              <a:t>e</a:t>
            </a:r>
            <a:r>
              <a:rPr sz="2800" spc="-130" dirty="0">
                <a:latin typeface="Trebuchet MS"/>
                <a:cs typeface="Trebuchet MS"/>
              </a:rPr>
              <a:t>n</a:t>
            </a:r>
            <a:r>
              <a:rPr sz="2800" spc="-60" dirty="0">
                <a:latin typeface="Trebuchet MS"/>
                <a:cs typeface="Trebuchet MS"/>
              </a:rPr>
              <a:t>s</a:t>
            </a:r>
            <a:r>
              <a:rPr sz="2800" spc="40" dirty="0">
                <a:latin typeface="Trebuchet MS"/>
                <a:cs typeface="Trebuchet MS"/>
              </a:rPr>
              <a:t>o</a:t>
            </a:r>
            <a:r>
              <a:rPr sz="2800" spc="15" dirty="0">
                <a:latin typeface="Trebuchet MS"/>
                <a:cs typeface="Trebuchet MS"/>
              </a:rPr>
              <a:t>r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170" dirty="0">
                <a:latin typeface="Trebuchet MS"/>
                <a:cs typeface="Trebuchet MS"/>
              </a:rPr>
              <a:t>d</a:t>
            </a:r>
            <a:r>
              <a:rPr sz="2800" spc="-160" dirty="0">
                <a:latin typeface="Trebuchet MS"/>
                <a:cs typeface="Trebuchet MS"/>
              </a:rPr>
              <a:t>e</a:t>
            </a:r>
            <a:r>
              <a:rPr sz="2800" spc="-180" dirty="0">
                <a:latin typeface="Trebuchet MS"/>
                <a:cs typeface="Trebuchet MS"/>
              </a:rPr>
              <a:t>t</a:t>
            </a:r>
            <a:r>
              <a:rPr sz="2800" spc="-285" dirty="0">
                <a:latin typeface="Trebuchet MS"/>
                <a:cs typeface="Trebuchet MS"/>
              </a:rPr>
              <a:t>a</a:t>
            </a:r>
            <a:r>
              <a:rPr sz="2800" spc="-75" dirty="0">
                <a:latin typeface="Trebuchet MS"/>
                <a:cs typeface="Trebuchet MS"/>
              </a:rPr>
              <a:t>k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-355" dirty="0">
                <a:latin typeface="Trebuchet MS"/>
                <a:cs typeface="Trebuchet MS"/>
              </a:rPr>
              <a:t>ja</a:t>
            </a:r>
            <a:r>
              <a:rPr sz="2800" spc="-130" dirty="0">
                <a:latin typeface="Trebuchet MS"/>
                <a:cs typeface="Trebuchet MS"/>
              </a:rPr>
              <a:t>n</a:t>
            </a:r>
            <a:r>
              <a:rPr sz="2800" spc="-180" dirty="0">
                <a:latin typeface="Trebuchet MS"/>
                <a:cs typeface="Trebuchet MS"/>
              </a:rPr>
              <a:t>t</a:t>
            </a:r>
            <a:r>
              <a:rPr sz="2800" spc="-130" dirty="0">
                <a:latin typeface="Trebuchet MS"/>
                <a:cs typeface="Trebuchet MS"/>
              </a:rPr>
              <a:t>un</a:t>
            </a:r>
            <a:r>
              <a:rPr sz="2800" spc="-215" dirty="0">
                <a:latin typeface="Trebuchet MS"/>
                <a:cs typeface="Trebuchet MS"/>
              </a:rPr>
              <a:t>g</a:t>
            </a:r>
            <a:endParaRPr sz="28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65" dirty="0">
                <a:latin typeface="Trebuchet MS"/>
                <a:cs typeface="Trebuchet MS"/>
              </a:rPr>
              <a:t>Sensor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Trebuchet MS"/>
                <a:cs typeface="Trebuchet MS"/>
              </a:rPr>
              <a:t>suhu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LM35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8136" y="5355335"/>
            <a:ext cx="8659495" cy="1675130"/>
            <a:chOff x="1088136" y="5355335"/>
            <a:chExt cx="8659495" cy="1675130"/>
          </a:xfrm>
        </p:grpSpPr>
        <p:sp>
          <p:nvSpPr>
            <p:cNvPr id="3" name="object 3"/>
            <p:cNvSpPr/>
            <p:nvPr/>
          </p:nvSpPr>
          <p:spPr>
            <a:xfrm>
              <a:off x="1097280" y="5364479"/>
              <a:ext cx="8641080" cy="1656714"/>
            </a:xfrm>
            <a:custGeom>
              <a:avLst/>
              <a:gdLst/>
              <a:ahLst/>
              <a:cxnLst/>
              <a:rect l="l" t="t" r="r" b="b"/>
              <a:pathLst>
                <a:path w="8641080" h="1656715">
                  <a:moveTo>
                    <a:pt x="8365235" y="0"/>
                  </a:moveTo>
                  <a:lnTo>
                    <a:pt x="275844" y="0"/>
                  </a:lnTo>
                  <a:lnTo>
                    <a:pt x="226246" y="4442"/>
                  </a:lnTo>
                  <a:lnTo>
                    <a:pt x="179570" y="17251"/>
                  </a:lnTo>
                  <a:lnTo>
                    <a:pt x="136595" y="37648"/>
                  </a:lnTo>
                  <a:lnTo>
                    <a:pt x="98098" y="64856"/>
                  </a:lnTo>
                  <a:lnTo>
                    <a:pt x="64856" y="98098"/>
                  </a:lnTo>
                  <a:lnTo>
                    <a:pt x="37648" y="136595"/>
                  </a:lnTo>
                  <a:lnTo>
                    <a:pt x="17251" y="179570"/>
                  </a:lnTo>
                  <a:lnTo>
                    <a:pt x="4442" y="226246"/>
                  </a:lnTo>
                  <a:lnTo>
                    <a:pt x="0" y="275843"/>
                  </a:lnTo>
                  <a:lnTo>
                    <a:pt x="0" y="1380743"/>
                  </a:lnTo>
                  <a:lnTo>
                    <a:pt x="4442" y="1430341"/>
                  </a:lnTo>
                  <a:lnTo>
                    <a:pt x="17251" y="1477017"/>
                  </a:lnTo>
                  <a:lnTo>
                    <a:pt x="37648" y="1519992"/>
                  </a:lnTo>
                  <a:lnTo>
                    <a:pt x="64856" y="1558489"/>
                  </a:lnTo>
                  <a:lnTo>
                    <a:pt x="98098" y="1591731"/>
                  </a:lnTo>
                  <a:lnTo>
                    <a:pt x="136595" y="1618939"/>
                  </a:lnTo>
                  <a:lnTo>
                    <a:pt x="179570" y="1639336"/>
                  </a:lnTo>
                  <a:lnTo>
                    <a:pt x="226246" y="1652145"/>
                  </a:lnTo>
                  <a:lnTo>
                    <a:pt x="275844" y="1656587"/>
                  </a:lnTo>
                  <a:lnTo>
                    <a:pt x="8365235" y="1656587"/>
                  </a:lnTo>
                  <a:lnTo>
                    <a:pt x="8414833" y="1652145"/>
                  </a:lnTo>
                  <a:lnTo>
                    <a:pt x="8461509" y="1639336"/>
                  </a:lnTo>
                  <a:lnTo>
                    <a:pt x="8504484" y="1618939"/>
                  </a:lnTo>
                  <a:lnTo>
                    <a:pt x="8542981" y="1591731"/>
                  </a:lnTo>
                  <a:lnTo>
                    <a:pt x="8576223" y="1558489"/>
                  </a:lnTo>
                  <a:lnTo>
                    <a:pt x="8603431" y="1519992"/>
                  </a:lnTo>
                  <a:lnTo>
                    <a:pt x="8623828" y="1477017"/>
                  </a:lnTo>
                  <a:lnTo>
                    <a:pt x="8636637" y="1430341"/>
                  </a:lnTo>
                  <a:lnTo>
                    <a:pt x="8641079" y="1380743"/>
                  </a:lnTo>
                  <a:lnTo>
                    <a:pt x="8641079" y="275843"/>
                  </a:lnTo>
                  <a:lnTo>
                    <a:pt x="8636637" y="226246"/>
                  </a:lnTo>
                  <a:lnTo>
                    <a:pt x="8623828" y="179570"/>
                  </a:lnTo>
                  <a:lnTo>
                    <a:pt x="8603431" y="136595"/>
                  </a:lnTo>
                  <a:lnTo>
                    <a:pt x="8576223" y="98098"/>
                  </a:lnTo>
                  <a:lnTo>
                    <a:pt x="8542981" y="64856"/>
                  </a:lnTo>
                  <a:lnTo>
                    <a:pt x="8504484" y="37648"/>
                  </a:lnTo>
                  <a:lnTo>
                    <a:pt x="8461509" y="17251"/>
                  </a:lnTo>
                  <a:lnTo>
                    <a:pt x="8414833" y="4442"/>
                  </a:lnTo>
                  <a:lnTo>
                    <a:pt x="8365235" y="0"/>
                  </a:lnTo>
                  <a:close/>
                </a:path>
              </a:pathLst>
            </a:custGeom>
            <a:solidFill>
              <a:srgbClr val="727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8136" y="5355335"/>
              <a:ext cx="8659495" cy="1675130"/>
            </a:xfrm>
            <a:custGeom>
              <a:avLst/>
              <a:gdLst/>
              <a:ahLst/>
              <a:cxnLst/>
              <a:rect l="l" t="t" r="r" b="b"/>
              <a:pathLst>
                <a:path w="8659495" h="1675129">
                  <a:moveTo>
                    <a:pt x="8388095" y="0"/>
                  </a:moveTo>
                  <a:lnTo>
                    <a:pt x="269748" y="0"/>
                  </a:lnTo>
                  <a:lnTo>
                    <a:pt x="256031" y="1523"/>
                  </a:lnTo>
                  <a:lnTo>
                    <a:pt x="240792" y="3047"/>
                  </a:lnTo>
                  <a:lnTo>
                    <a:pt x="199644" y="12191"/>
                  </a:lnTo>
                  <a:lnTo>
                    <a:pt x="185928" y="16763"/>
                  </a:lnTo>
                  <a:lnTo>
                    <a:pt x="173736" y="22859"/>
                  </a:lnTo>
                  <a:lnTo>
                    <a:pt x="161544" y="27431"/>
                  </a:lnTo>
                  <a:lnTo>
                    <a:pt x="124968" y="48767"/>
                  </a:lnTo>
                  <a:lnTo>
                    <a:pt x="82296" y="83819"/>
                  </a:lnTo>
                  <a:lnTo>
                    <a:pt x="47243" y="126491"/>
                  </a:lnTo>
                  <a:lnTo>
                    <a:pt x="21336" y="173735"/>
                  </a:lnTo>
                  <a:lnTo>
                    <a:pt x="12192" y="201167"/>
                  </a:lnTo>
                  <a:lnTo>
                    <a:pt x="7620" y="213359"/>
                  </a:lnTo>
                  <a:lnTo>
                    <a:pt x="4571" y="228599"/>
                  </a:lnTo>
                  <a:lnTo>
                    <a:pt x="3048" y="242315"/>
                  </a:lnTo>
                  <a:lnTo>
                    <a:pt x="0" y="256031"/>
                  </a:lnTo>
                  <a:lnTo>
                    <a:pt x="0" y="1418843"/>
                  </a:lnTo>
                  <a:lnTo>
                    <a:pt x="3048" y="1432559"/>
                  </a:lnTo>
                  <a:lnTo>
                    <a:pt x="4571" y="1446275"/>
                  </a:lnTo>
                  <a:lnTo>
                    <a:pt x="7620" y="1461515"/>
                  </a:lnTo>
                  <a:lnTo>
                    <a:pt x="12192" y="1473707"/>
                  </a:lnTo>
                  <a:lnTo>
                    <a:pt x="21336" y="1501139"/>
                  </a:lnTo>
                  <a:lnTo>
                    <a:pt x="48768" y="1549907"/>
                  </a:lnTo>
                  <a:lnTo>
                    <a:pt x="83820" y="1591055"/>
                  </a:lnTo>
                  <a:lnTo>
                    <a:pt x="124968" y="1626107"/>
                  </a:lnTo>
                  <a:lnTo>
                    <a:pt x="149352" y="1639823"/>
                  </a:lnTo>
                  <a:lnTo>
                    <a:pt x="161544" y="1647443"/>
                  </a:lnTo>
                  <a:lnTo>
                    <a:pt x="173736" y="1652015"/>
                  </a:lnTo>
                  <a:lnTo>
                    <a:pt x="187452" y="1658111"/>
                  </a:lnTo>
                  <a:lnTo>
                    <a:pt x="199644" y="1662683"/>
                  </a:lnTo>
                  <a:lnTo>
                    <a:pt x="227075" y="1668779"/>
                  </a:lnTo>
                  <a:lnTo>
                    <a:pt x="242315" y="1671827"/>
                  </a:lnTo>
                  <a:lnTo>
                    <a:pt x="269748" y="1674875"/>
                  </a:lnTo>
                  <a:lnTo>
                    <a:pt x="8388095" y="1674875"/>
                  </a:lnTo>
                  <a:lnTo>
                    <a:pt x="8403335" y="1673351"/>
                  </a:lnTo>
                  <a:lnTo>
                    <a:pt x="8417051" y="1671827"/>
                  </a:lnTo>
                  <a:lnTo>
                    <a:pt x="8430767" y="1668779"/>
                  </a:lnTo>
                  <a:lnTo>
                    <a:pt x="8446007" y="1665731"/>
                  </a:lnTo>
                  <a:lnTo>
                    <a:pt x="8458199" y="1661159"/>
                  </a:lnTo>
                  <a:lnTo>
                    <a:pt x="8471915" y="1658111"/>
                  </a:lnTo>
                  <a:lnTo>
                    <a:pt x="8478773" y="1655063"/>
                  </a:lnTo>
                  <a:lnTo>
                    <a:pt x="257556" y="1655063"/>
                  </a:lnTo>
                  <a:lnTo>
                    <a:pt x="243840" y="1652015"/>
                  </a:lnTo>
                  <a:lnTo>
                    <a:pt x="231648" y="1650491"/>
                  </a:lnTo>
                  <a:lnTo>
                    <a:pt x="181356" y="1635251"/>
                  </a:lnTo>
                  <a:lnTo>
                    <a:pt x="135636" y="1609343"/>
                  </a:lnTo>
                  <a:lnTo>
                    <a:pt x="96012" y="1577339"/>
                  </a:lnTo>
                  <a:lnTo>
                    <a:pt x="64008" y="1537715"/>
                  </a:lnTo>
                  <a:lnTo>
                    <a:pt x="44196" y="1504187"/>
                  </a:lnTo>
                  <a:lnTo>
                    <a:pt x="39624" y="1491995"/>
                  </a:lnTo>
                  <a:lnTo>
                    <a:pt x="35052" y="1481327"/>
                  </a:lnTo>
                  <a:lnTo>
                    <a:pt x="30480" y="1467611"/>
                  </a:lnTo>
                  <a:lnTo>
                    <a:pt x="25908" y="1455419"/>
                  </a:lnTo>
                  <a:lnTo>
                    <a:pt x="24384" y="1443227"/>
                  </a:lnTo>
                  <a:lnTo>
                    <a:pt x="21336" y="1429511"/>
                  </a:lnTo>
                  <a:lnTo>
                    <a:pt x="18287" y="1402079"/>
                  </a:lnTo>
                  <a:lnTo>
                    <a:pt x="18287" y="271271"/>
                  </a:lnTo>
                  <a:lnTo>
                    <a:pt x="21336" y="243839"/>
                  </a:lnTo>
                  <a:lnTo>
                    <a:pt x="24384" y="231647"/>
                  </a:lnTo>
                  <a:lnTo>
                    <a:pt x="27431" y="217931"/>
                  </a:lnTo>
                  <a:lnTo>
                    <a:pt x="44196" y="169163"/>
                  </a:lnTo>
                  <a:lnTo>
                    <a:pt x="64008" y="135635"/>
                  </a:lnTo>
                  <a:lnTo>
                    <a:pt x="96012" y="96011"/>
                  </a:lnTo>
                  <a:lnTo>
                    <a:pt x="135636" y="64007"/>
                  </a:lnTo>
                  <a:lnTo>
                    <a:pt x="169164" y="44195"/>
                  </a:lnTo>
                  <a:lnTo>
                    <a:pt x="205740" y="30479"/>
                  </a:lnTo>
                  <a:lnTo>
                    <a:pt x="231648" y="24383"/>
                  </a:lnTo>
                  <a:lnTo>
                    <a:pt x="243840" y="21335"/>
                  </a:lnTo>
                  <a:lnTo>
                    <a:pt x="271272" y="18287"/>
                  </a:lnTo>
                  <a:lnTo>
                    <a:pt x="8475979" y="18287"/>
                  </a:lnTo>
                  <a:lnTo>
                    <a:pt x="8471915" y="16763"/>
                  </a:lnTo>
                  <a:lnTo>
                    <a:pt x="8458199" y="12191"/>
                  </a:lnTo>
                  <a:lnTo>
                    <a:pt x="8444483" y="9143"/>
                  </a:lnTo>
                  <a:lnTo>
                    <a:pt x="8430767" y="4571"/>
                  </a:lnTo>
                  <a:lnTo>
                    <a:pt x="8403335" y="1523"/>
                  </a:lnTo>
                  <a:lnTo>
                    <a:pt x="8388095" y="0"/>
                  </a:lnTo>
                  <a:close/>
                </a:path>
                <a:path w="8659495" h="1675129">
                  <a:moveTo>
                    <a:pt x="8475979" y="18287"/>
                  </a:moveTo>
                  <a:lnTo>
                    <a:pt x="8388095" y="18287"/>
                  </a:lnTo>
                  <a:lnTo>
                    <a:pt x="8401811" y="19811"/>
                  </a:lnTo>
                  <a:lnTo>
                    <a:pt x="8414003" y="21335"/>
                  </a:lnTo>
                  <a:lnTo>
                    <a:pt x="8427719" y="24383"/>
                  </a:lnTo>
                  <a:lnTo>
                    <a:pt x="8439911" y="27431"/>
                  </a:lnTo>
                  <a:lnTo>
                    <a:pt x="8453627" y="30479"/>
                  </a:lnTo>
                  <a:lnTo>
                    <a:pt x="8478011" y="39623"/>
                  </a:lnTo>
                  <a:lnTo>
                    <a:pt x="8490203" y="45719"/>
                  </a:lnTo>
                  <a:lnTo>
                    <a:pt x="8500871" y="50291"/>
                  </a:lnTo>
                  <a:lnTo>
                    <a:pt x="8543543" y="79247"/>
                  </a:lnTo>
                  <a:lnTo>
                    <a:pt x="8580119" y="115823"/>
                  </a:lnTo>
                  <a:lnTo>
                    <a:pt x="8613647" y="169163"/>
                  </a:lnTo>
                  <a:lnTo>
                    <a:pt x="8628887" y="205739"/>
                  </a:lnTo>
                  <a:lnTo>
                    <a:pt x="8631935" y="219455"/>
                  </a:lnTo>
                  <a:lnTo>
                    <a:pt x="8634983" y="231647"/>
                  </a:lnTo>
                  <a:lnTo>
                    <a:pt x="8636507" y="245363"/>
                  </a:lnTo>
                  <a:lnTo>
                    <a:pt x="8639555" y="257555"/>
                  </a:lnTo>
                  <a:lnTo>
                    <a:pt x="8639555" y="1417319"/>
                  </a:lnTo>
                  <a:lnTo>
                    <a:pt x="8636507" y="1429511"/>
                  </a:lnTo>
                  <a:lnTo>
                    <a:pt x="8634983" y="1443227"/>
                  </a:lnTo>
                  <a:lnTo>
                    <a:pt x="8631935" y="1455419"/>
                  </a:lnTo>
                  <a:lnTo>
                    <a:pt x="8619743" y="1493519"/>
                  </a:lnTo>
                  <a:lnTo>
                    <a:pt x="8593835" y="1539239"/>
                  </a:lnTo>
                  <a:lnTo>
                    <a:pt x="8561831" y="1577339"/>
                  </a:lnTo>
                  <a:lnTo>
                    <a:pt x="8522207" y="1610867"/>
                  </a:lnTo>
                  <a:lnTo>
                    <a:pt x="8476487" y="1635251"/>
                  </a:lnTo>
                  <a:lnTo>
                    <a:pt x="8427719" y="1650491"/>
                  </a:lnTo>
                  <a:lnTo>
                    <a:pt x="8414003" y="1652015"/>
                  </a:lnTo>
                  <a:lnTo>
                    <a:pt x="8400287" y="1655063"/>
                  </a:lnTo>
                  <a:lnTo>
                    <a:pt x="8478773" y="1655063"/>
                  </a:lnTo>
                  <a:lnTo>
                    <a:pt x="8485631" y="1652015"/>
                  </a:lnTo>
                  <a:lnTo>
                    <a:pt x="8534399" y="1626107"/>
                  </a:lnTo>
                  <a:lnTo>
                    <a:pt x="8575547" y="1591055"/>
                  </a:lnTo>
                  <a:lnTo>
                    <a:pt x="8610599" y="1548383"/>
                  </a:lnTo>
                  <a:lnTo>
                    <a:pt x="8624315" y="1525523"/>
                  </a:lnTo>
                  <a:lnTo>
                    <a:pt x="8631935" y="1513331"/>
                  </a:lnTo>
                  <a:lnTo>
                    <a:pt x="8636507" y="1499615"/>
                  </a:lnTo>
                  <a:lnTo>
                    <a:pt x="8642603" y="1487423"/>
                  </a:lnTo>
                  <a:lnTo>
                    <a:pt x="8647175" y="1473707"/>
                  </a:lnTo>
                  <a:lnTo>
                    <a:pt x="8656319" y="1432559"/>
                  </a:lnTo>
                  <a:lnTo>
                    <a:pt x="8657843" y="1418843"/>
                  </a:lnTo>
                  <a:lnTo>
                    <a:pt x="8659367" y="1403603"/>
                  </a:lnTo>
                  <a:lnTo>
                    <a:pt x="8659367" y="269747"/>
                  </a:lnTo>
                  <a:lnTo>
                    <a:pt x="8657843" y="256031"/>
                  </a:lnTo>
                  <a:lnTo>
                    <a:pt x="8656319" y="240791"/>
                  </a:lnTo>
                  <a:lnTo>
                    <a:pt x="8650223" y="213359"/>
                  </a:lnTo>
                  <a:lnTo>
                    <a:pt x="8645651" y="199643"/>
                  </a:lnTo>
                  <a:lnTo>
                    <a:pt x="8642603" y="187451"/>
                  </a:lnTo>
                  <a:lnTo>
                    <a:pt x="8624315" y="149351"/>
                  </a:lnTo>
                  <a:lnTo>
                    <a:pt x="8593835" y="103631"/>
                  </a:lnTo>
                  <a:lnTo>
                    <a:pt x="8555735" y="64007"/>
                  </a:lnTo>
                  <a:lnTo>
                    <a:pt x="8510015" y="33527"/>
                  </a:lnTo>
                  <a:lnTo>
                    <a:pt x="8484107" y="21335"/>
                  </a:lnTo>
                  <a:lnTo>
                    <a:pt x="8475979" y="18287"/>
                  </a:lnTo>
                  <a:close/>
                </a:path>
              </a:pathLst>
            </a:custGeom>
            <a:solidFill>
              <a:srgbClr val="525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36626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165" algn="l"/>
                <a:tab pos="1694814" algn="l"/>
              </a:tabLst>
            </a:pPr>
            <a:r>
              <a:rPr spc="165" dirty="0"/>
              <a:t>Apa	</a:t>
            </a:r>
            <a:r>
              <a:rPr spc="220" dirty="0"/>
              <a:t>Itu	Arduino?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8608" y="1589024"/>
            <a:ext cx="8128000" cy="35007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1682114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b="1" spc="3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b="1" spc="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b="1" spc="-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b="1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-1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b="1" spc="-1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600" b="1" spc="10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b="1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100" dirty="0">
                <a:solidFill>
                  <a:srgbClr val="001F60"/>
                </a:solidFill>
                <a:latin typeface="Trebuchet MS"/>
                <a:cs typeface="Trebuchet MS"/>
              </a:rPr>
              <a:t>me</a:t>
            </a:r>
            <a:r>
              <a:rPr sz="2600" b="1" spc="15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b="1" spc="1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b="1" spc="-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b="1" spc="-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600" b="1" spc="-1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b="1" spc="-1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600" b="1" spc="-3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3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b="1" spc="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b="1" spc="-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b="1" spc="-3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b="1" spc="-8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b="1" spc="-3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b="1" spc="7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b="1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1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b="1" spc="-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b="1" spc="-1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b="1" spc="10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b="1" spc="-15" dirty="0">
                <a:solidFill>
                  <a:srgbClr val="001F60"/>
                </a:solidFill>
                <a:latin typeface="Trebuchet MS"/>
                <a:cs typeface="Trebuchet MS"/>
              </a:rPr>
              <a:t>an  </a:t>
            </a:r>
            <a:r>
              <a:rPr sz="2600" b="1" spc="10" dirty="0">
                <a:solidFill>
                  <a:srgbClr val="001F60"/>
                </a:solidFill>
                <a:latin typeface="Trebuchet MS"/>
                <a:cs typeface="Trebuchet MS"/>
              </a:rPr>
              <a:t>microcontroller</a:t>
            </a:r>
            <a:r>
              <a:rPr sz="2600" b="1" spc="-1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-5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600" b="1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-70" dirty="0">
                <a:solidFill>
                  <a:srgbClr val="001F60"/>
                </a:solidFill>
                <a:latin typeface="Trebuchet MS"/>
                <a:cs typeface="Trebuchet MS"/>
              </a:rPr>
              <a:t>lain?</a:t>
            </a:r>
            <a:endParaRPr sz="26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bersifat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rebuchet MS"/>
                <a:cs typeface="Trebuchet MS"/>
              </a:rPr>
              <a:t>open</a:t>
            </a:r>
            <a:r>
              <a:rPr sz="2600" b="1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-60" dirty="0">
                <a:solidFill>
                  <a:srgbClr val="FF0000"/>
                </a:solidFill>
                <a:latin typeface="Trebuchet MS"/>
                <a:cs typeface="Trebuchet MS"/>
              </a:rPr>
              <a:t>source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skemanya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boleh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di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cloning.</a:t>
            </a:r>
            <a:endParaRPr sz="2600">
              <a:latin typeface="Trebuchet MS"/>
              <a:cs typeface="Trebuchet MS"/>
            </a:endParaRPr>
          </a:p>
          <a:p>
            <a:pPr marL="285115" marR="120650" indent="-273050">
              <a:lnSpc>
                <a:spcPct val="100000"/>
              </a:lnSpc>
              <a:spcBef>
                <a:spcPts val="6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memiliki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bahasa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peograman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sendiri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yaitu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rebuchet MS"/>
                <a:cs typeface="Trebuchet MS"/>
              </a:rPr>
              <a:t>bahasa </a:t>
            </a:r>
            <a:r>
              <a:rPr sz="2600" b="1" spc="-7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415" dirty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2600" b="1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s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ed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endParaRPr sz="26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3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oo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endParaRPr sz="2600">
              <a:latin typeface="Trebuchet MS"/>
              <a:cs typeface="Trebuchet MS"/>
            </a:endParaRPr>
          </a:p>
          <a:p>
            <a:pPr marL="285115" marR="463550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32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ed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21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8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ki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a 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pakai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5783" y="5497860"/>
            <a:ext cx="834898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95400" algn="l"/>
                <a:tab pos="1946275" algn="l"/>
                <a:tab pos="2206625" algn="l"/>
                <a:tab pos="2642870" algn="l"/>
                <a:tab pos="3382010" algn="l"/>
                <a:tab pos="3456304" algn="l"/>
                <a:tab pos="4227830" algn="l"/>
                <a:tab pos="5544185" algn="l"/>
                <a:tab pos="5756275" algn="l"/>
                <a:tab pos="6473825" algn="l"/>
                <a:tab pos="6494145" algn="l"/>
                <a:tab pos="7233284" algn="l"/>
              </a:tabLst>
            </a:pPr>
            <a:r>
              <a:rPr sz="2200" b="1" spc="40" dirty="0">
                <a:solidFill>
                  <a:srgbClr val="FFFFFF"/>
                </a:solidFill>
                <a:latin typeface="Trebuchet MS"/>
                <a:cs typeface="Trebuchet MS"/>
              </a:rPr>
              <a:t>Arduino 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adalah </a:t>
            </a:r>
            <a:r>
              <a:rPr sz="2200" b="1" spc="10" dirty="0">
                <a:solidFill>
                  <a:srgbClr val="FFFFFF"/>
                </a:solidFill>
                <a:latin typeface="Trebuchet MS"/>
                <a:cs typeface="Trebuchet MS"/>
              </a:rPr>
              <a:t>Microcontroller 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yang paling 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populer </a:t>
            </a:r>
            <a:r>
              <a:rPr sz="2200" b="1" spc="-30" dirty="0">
                <a:solidFill>
                  <a:srgbClr val="FFFFFF"/>
                </a:solidFill>
                <a:latin typeface="Trebuchet MS"/>
                <a:cs typeface="Trebuchet MS"/>
              </a:rPr>
              <a:t>di </a:t>
            </a:r>
            <a:r>
              <a:rPr sz="2200" b="1" spc="5" dirty="0">
                <a:solidFill>
                  <a:srgbClr val="FFFFFF"/>
                </a:solidFill>
                <a:latin typeface="Trebuchet MS"/>
                <a:cs typeface="Trebuchet MS"/>
              </a:rPr>
              <a:t>Dunia. </a:t>
            </a:r>
            <a:r>
              <a:rPr sz="22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2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b="1" spc="-6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b="1" spc="-16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2200" b="1" spc="-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b="1" spc="-9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b="1" spc="-6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6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200" b="1" spc="-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b="1" spc="-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b="1" spc="1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200" b="1" spc="2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200" b="1" spc="-1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b="1" spc="-21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200" b="1" spc="-4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b="1" spc="-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b="1" spc="4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b="1" spc="5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b="1" spc="9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b="1" spc="8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2200" b="1" spc="-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b="1" spc="-9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		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b="1" dirty="0">
                <a:solidFill>
                  <a:srgbClr val="FFFFFF"/>
                </a:solidFill>
                <a:latin typeface="Trebuchet MS"/>
                <a:cs typeface="Trebuchet MS"/>
              </a:rPr>
              <a:t>	d</a:t>
            </a:r>
            <a:r>
              <a:rPr sz="2200" b="1" spc="-6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200" b="1" spc="204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b="1" spc="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b="1" spc="-8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200" b="1" spc="204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200" b="1" spc="-190" dirty="0">
                <a:solidFill>
                  <a:srgbClr val="FFFFFF"/>
                </a:solidFill>
                <a:latin typeface="Trebuchet MS"/>
                <a:cs typeface="Trebuchet MS"/>
              </a:rPr>
              <a:t>,  </a:t>
            </a:r>
            <a:r>
              <a:rPr sz="2200" b="1" spc="-5" dirty="0">
                <a:solidFill>
                  <a:srgbClr val="FFFFFF"/>
                </a:solidFill>
                <a:latin typeface="Trebuchet MS"/>
                <a:cs typeface="Trebuchet MS"/>
              </a:rPr>
              <a:t>sehingga	</a:t>
            </a:r>
            <a:r>
              <a:rPr sz="2200" b="1" spc="-15" dirty="0">
                <a:solidFill>
                  <a:srgbClr val="FFFFFF"/>
                </a:solidFill>
                <a:latin typeface="Trebuchet MS"/>
                <a:cs typeface="Trebuchet MS"/>
              </a:rPr>
              <a:t>kita	</a:t>
            </a:r>
            <a:r>
              <a:rPr sz="2200" b="1" spc="-40" dirty="0">
                <a:solidFill>
                  <a:srgbClr val="FFFFFF"/>
                </a:solidFill>
                <a:latin typeface="Trebuchet MS"/>
                <a:cs typeface="Trebuchet MS"/>
              </a:rPr>
              <a:t>juga	</a:t>
            </a:r>
            <a:r>
              <a:rPr sz="2200" b="1" spc="-10" dirty="0">
                <a:solidFill>
                  <a:srgbClr val="FFFFFF"/>
                </a:solidFill>
                <a:latin typeface="Trebuchet MS"/>
                <a:cs typeface="Trebuchet MS"/>
              </a:rPr>
              <a:t>tidak		akan	</a:t>
            </a:r>
            <a:r>
              <a:rPr sz="2200" b="1" spc="-35" dirty="0">
                <a:solidFill>
                  <a:srgbClr val="FFFFFF"/>
                </a:solidFill>
                <a:latin typeface="Trebuchet MS"/>
                <a:cs typeface="Trebuchet MS"/>
              </a:rPr>
              <a:t>kesulitan	</a:t>
            </a:r>
            <a:r>
              <a:rPr sz="2200" b="1" spc="-30" dirty="0">
                <a:solidFill>
                  <a:srgbClr val="FFFFFF"/>
                </a:solidFill>
                <a:latin typeface="Trebuchet MS"/>
                <a:cs typeface="Trebuchet MS"/>
              </a:rPr>
              <a:t>ketika		</a:t>
            </a:r>
            <a:r>
              <a:rPr sz="2200" b="1" spc="55" dirty="0">
                <a:solidFill>
                  <a:srgbClr val="FFFFFF"/>
                </a:solidFill>
                <a:latin typeface="Trebuchet MS"/>
                <a:cs typeface="Trebuchet MS"/>
              </a:rPr>
              <a:t>mau	</a:t>
            </a:r>
            <a:r>
              <a:rPr sz="2200" b="1" spc="10" dirty="0">
                <a:solidFill>
                  <a:srgbClr val="FFFFFF"/>
                </a:solidFill>
                <a:latin typeface="Trebuchet MS"/>
                <a:cs typeface="Trebuchet MS"/>
              </a:rPr>
              <a:t>mencari </a:t>
            </a:r>
            <a:r>
              <a:rPr sz="2200" b="1" spc="-6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55" dirty="0">
                <a:solidFill>
                  <a:srgbClr val="FFFFFF"/>
                </a:solidFill>
                <a:latin typeface="Trebuchet MS"/>
                <a:cs typeface="Trebuchet MS"/>
              </a:rPr>
              <a:t>referensi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5610" algn="l"/>
                <a:tab pos="2968625" algn="l"/>
              </a:tabLst>
            </a:pPr>
            <a:r>
              <a:rPr spc="225" dirty="0"/>
              <a:t>Met</a:t>
            </a:r>
            <a:r>
              <a:rPr spc="229" dirty="0"/>
              <a:t>o</a:t>
            </a:r>
            <a:r>
              <a:rPr spc="150" dirty="0"/>
              <a:t>d</a:t>
            </a:r>
            <a:r>
              <a:rPr spc="140" dirty="0"/>
              <a:t>e</a:t>
            </a:r>
            <a:r>
              <a:rPr dirty="0"/>
              <a:t>	</a:t>
            </a:r>
            <a:r>
              <a:rPr spc="380" dirty="0"/>
              <a:t>K</a:t>
            </a:r>
            <a:r>
              <a:rPr spc="95" dirty="0"/>
              <a:t>erj</a:t>
            </a:r>
            <a:r>
              <a:rPr spc="120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906974"/>
            <a:ext cx="7940040" cy="52197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400" b="1" spc="150" dirty="0">
                <a:solidFill>
                  <a:srgbClr val="464652"/>
                </a:solidFill>
                <a:latin typeface="Cambria"/>
                <a:cs typeface="Cambria"/>
              </a:rPr>
              <a:t>Struktur</a:t>
            </a:r>
            <a:r>
              <a:rPr sz="2400" b="1" spc="290" dirty="0">
                <a:solidFill>
                  <a:srgbClr val="464652"/>
                </a:solidFill>
                <a:latin typeface="Cambria"/>
                <a:cs typeface="Cambria"/>
              </a:rPr>
              <a:t> </a:t>
            </a:r>
            <a:r>
              <a:rPr sz="2400" b="1" spc="100" dirty="0">
                <a:solidFill>
                  <a:srgbClr val="464652"/>
                </a:solidFill>
                <a:latin typeface="Cambria"/>
                <a:cs typeface="Cambria"/>
              </a:rPr>
              <a:t>Dasar</a:t>
            </a:r>
            <a:r>
              <a:rPr sz="2400" b="1" spc="285" dirty="0">
                <a:solidFill>
                  <a:srgbClr val="464652"/>
                </a:solidFill>
                <a:latin typeface="Cambria"/>
                <a:cs typeface="Cambria"/>
              </a:rPr>
              <a:t> </a:t>
            </a:r>
            <a:r>
              <a:rPr sz="2400" b="1" spc="120" dirty="0">
                <a:solidFill>
                  <a:srgbClr val="464652"/>
                </a:solidFill>
                <a:latin typeface="Cambria"/>
                <a:cs typeface="Cambria"/>
              </a:rPr>
              <a:t>Pemrograman</a:t>
            </a:r>
            <a:r>
              <a:rPr sz="2400" b="1" spc="270" dirty="0">
                <a:solidFill>
                  <a:srgbClr val="464652"/>
                </a:solidFill>
                <a:latin typeface="Cambria"/>
                <a:cs typeface="Cambria"/>
              </a:rPr>
              <a:t> </a:t>
            </a:r>
            <a:r>
              <a:rPr sz="2400" b="1" spc="110" dirty="0">
                <a:solidFill>
                  <a:srgbClr val="464652"/>
                </a:solidFill>
                <a:latin typeface="Cambria"/>
                <a:cs typeface="Cambria"/>
              </a:rPr>
              <a:t>Arduino</a:t>
            </a:r>
            <a:endParaRPr sz="2400">
              <a:latin typeface="Cambria"/>
              <a:cs typeface="Cambria"/>
            </a:endParaRPr>
          </a:p>
          <a:p>
            <a:pPr marL="12700" marR="246379">
              <a:lnSpc>
                <a:spcPct val="100000"/>
              </a:lnSpc>
              <a:spcBef>
                <a:spcPts val="1300"/>
              </a:spcBef>
            </a:pP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3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i="1" spc="-13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i="1" spc="-2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i="1" spc="-280" dirty="0">
                <a:solidFill>
                  <a:srgbClr val="001F60"/>
                </a:solidFill>
                <a:latin typeface="Trebuchet MS"/>
                <a:cs typeface="Trebuchet MS"/>
              </a:rPr>
              <a:t>et</a:t>
            </a:r>
            <a:r>
              <a:rPr sz="2600" i="1" spc="-229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i="1" spc="-2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i 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b="1" spc="-25" dirty="0">
                <a:solidFill>
                  <a:srgbClr val="001F60"/>
                </a:solidFill>
                <a:latin typeface="Trebuchet MS"/>
                <a:cs typeface="Trebuchet MS"/>
              </a:rPr>
              <a:t>void</a:t>
            </a:r>
            <a:r>
              <a:rPr sz="2600" b="1" spc="-1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-30" dirty="0">
                <a:solidFill>
                  <a:srgbClr val="001F60"/>
                </a:solidFill>
                <a:latin typeface="Trebuchet MS"/>
                <a:cs typeface="Trebuchet MS"/>
              </a:rPr>
              <a:t>setup(){}</a:t>
            </a:r>
            <a:endParaRPr sz="2600">
              <a:latin typeface="Trebuchet MS"/>
              <a:cs typeface="Trebuchet MS"/>
            </a:endParaRPr>
          </a:p>
          <a:p>
            <a:pPr marL="285115" marR="260350">
              <a:lnSpc>
                <a:spcPct val="100000"/>
              </a:lnSpc>
            </a:pP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Semua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kode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didalam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kurung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kurawal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akan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dijalankan </a:t>
            </a:r>
            <a:r>
              <a:rPr sz="2600" spc="-190" dirty="0">
                <a:solidFill>
                  <a:srgbClr val="001F60"/>
                </a:solidFill>
                <a:latin typeface="Trebuchet MS"/>
                <a:cs typeface="Trebuchet MS"/>
              </a:rPr>
              <a:t> hanya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satu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kali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ketika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program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dijalankan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untuk </a:t>
            </a:r>
            <a:r>
              <a:rPr sz="2600" spc="-7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b="1" spc="-25" dirty="0">
                <a:solidFill>
                  <a:srgbClr val="001F60"/>
                </a:solidFill>
                <a:latin typeface="Trebuchet MS"/>
                <a:cs typeface="Trebuchet MS"/>
              </a:rPr>
              <a:t>void</a:t>
            </a:r>
            <a:r>
              <a:rPr sz="2600" b="1" spc="-114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b="1" spc="-15" dirty="0">
                <a:solidFill>
                  <a:srgbClr val="001F60"/>
                </a:solidFill>
                <a:latin typeface="Trebuchet MS"/>
                <a:cs typeface="Trebuchet MS"/>
              </a:rPr>
              <a:t>loop(){}</a:t>
            </a:r>
            <a:endParaRPr sz="2600">
              <a:latin typeface="Trebuchet MS"/>
              <a:cs typeface="Trebuchet MS"/>
            </a:endParaRPr>
          </a:p>
          <a:p>
            <a:pPr marL="285115" marR="5080">
              <a:lnSpc>
                <a:spcPct val="100000"/>
              </a:lnSpc>
            </a:pP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Fu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el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i="1" spc="-229" dirty="0">
                <a:solidFill>
                  <a:srgbClr val="001F60"/>
                </a:solidFill>
                <a:latin typeface="Trebuchet MS"/>
                <a:cs typeface="Trebuchet MS"/>
              </a:rPr>
              <a:t>setup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)  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selesai.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Setelah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diajalankan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satu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kali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fungsi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ini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akan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s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eca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21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u 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3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600" i="1" spc="-18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i="1" spc="-28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i="1" spc="-335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600" i="1" spc="-30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i="1" spc="-229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505460"/>
            <a:ext cx="46653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5610" algn="l"/>
                <a:tab pos="2968625" algn="l"/>
              </a:tabLst>
            </a:pPr>
            <a:r>
              <a:rPr spc="225" dirty="0"/>
              <a:t>Met</a:t>
            </a:r>
            <a:r>
              <a:rPr spc="229" dirty="0"/>
              <a:t>o</a:t>
            </a:r>
            <a:r>
              <a:rPr spc="150" dirty="0"/>
              <a:t>d</a:t>
            </a:r>
            <a:r>
              <a:rPr spc="140" dirty="0"/>
              <a:t>e</a:t>
            </a:r>
            <a:r>
              <a:rPr dirty="0"/>
              <a:t>	</a:t>
            </a:r>
            <a:r>
              <a:rPr spc="380" dirty="0"/>
              <a:t>K</a:t>
            </a:r>
            <a:r>
              <a:rPr spc="95" dirty="0"/>
              <a:t>erj</a:t>
            </a:r>
            <a:r>
              <a:rPr spc="120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817169"/>
            <a:ext cx="7880984" cy="441769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800" b="1" spc="235" dirty="0">
                <a:solidFill>
                  <a:srgbClr val="464652"/>
                </a:solidFill>
                <a:latin typeface="Cambria"/>
                <a:cs typeface="Cambria"/>
              </a:rPr>
              <a:t>Syntax</a:t>
            </a:r>
            <a:endParaRPr sz="2800">
              <a:latin typeface="Cambria"/>
              <a:cs typeface="Cambria"/>
            </a:endParaRPr>
          </a:p>
          <a:p>
            <a:pPr marL="12700" marR="36195">
              <a:lnSpc>
                <a:spcPct val="100000"/>
              </a:lnSpc>
              <a:spcBef>
                <a:spcPts val="1315"/>
              </a:spcBef>
            </a:pPr>
            <a:r>
              <a:rPr sz="2600" spc="-1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eri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ku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eb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er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el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8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340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pe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endParaRPr sz="26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b="1" spc="-140" dirty="0">
                <a:solidFill>
                  <a:srgbClr val="001F60"/>
                </a:solidFill>
                <a:latin typeface="Trebuchet MS"/>
                <a:cs typeface="Trebuchet MS"/>
              </a:rPr>
              <a:t>{</a:t>
            </a:r>
            <a:r>
              <a:rPr sz="2600" b="1" spc="-130" dirty="0">
                <a:solidFill>
                  <a:srgbClr val="001F60"/>
                </a:solidFill>
                <a:latin typeface="Trebuchet MS"/>
                <a:cs typeface="Trebuchet MS"/>
              </a:rPr>
              <a:t>}</a:t>
            </a:r>
            <a:r>
              <a:rPr sz="2600" b="1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600" i="1" spc="-12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i="1" spc="-229" dirty="0">
                <a:solidFill>
                  <a:srgbClr val="001F60"/>
                </a:solidFill>
                <a:latin typeface="Trebuchet MS"/>
                <a:cs typeface="Trebuchet MS"/>
              </a:rPr>
              <a:t>urun</a:t>
            </a:r>
            <a:r>
              <a:rPr sz="2600" i="1" spc="-22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i="1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i="1" spc="-12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i="1" spc="-29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i="1" spc="-26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i="1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i="1" spc="-325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600" i="1" spc="-31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i="1" spc="-16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  <a:p>
            <a:pPr marL="560705" marR="20320" lvl="1" indent="-274320">
              <a:lnSpc>
                <a:spcPct val="100000"/>
              </a:lnSpc>
              <a:spcBef>
                <a:spcPts val="515"/>
              </a:spcBef>
              <a:buClr>
                <a:srgbClr val="9EB8CD"/>
              </a:buClr>
              <a:buSzPct val="76086"/>
              <a:buFont typeface="Microsoft Sans Serif"/>
              <a:buChar char=""/>
              <a:tabLst>
                <a:tab pos="560705" algn="l"/>
                <a:tab pos="561340" algn="l"/>
              </a:tabLst>
            </a:pPr>
            <a:r>
              <a:rPr sz="2300" spc="-95" dirty="0">
                <a:solidFill>
                  <a:srgbClr val="BF0000"/>
                </a:solidFill>
                <a:latin typeface="Trebuchet MS"/>
                <a:cs typeface="Trebuchet MS"/>
              </a:rPr>
              <a:t>Digunakan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05" dirty="0">
                <a:solidFill>
                  <a:srgbClr val="BF0000"/>
                </a:solidFill>
                <a:latin typeface="Trebuchet MS"/>
                <a:cs typeface="Trebuchet MS"/>
              </a:rPr>
              <a:t>untuk</a:t>
            </a:r>
            <a:r>
              <a:rPr sz="2300" spc="-8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45" dirty="0">
                <a:solidFill>
                  <a:srgbClr val="BF0000"/>
                </a:solidFill>
                <a:latin typeface="Trebuchet MS"/>
                <a:cs typeface="Trebuchet MS"/>
              </a:rPr>
              <a:t>menefinisikan</a:t>
            </a:r>
            <a:r>
              <a:rPr sz="2300" spc="-8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55" dirty="0">
                <a:solidFill>
                  <a:srgbClr val="BF0000"/>
                </a:solidFill>
                <a:latin typeface="Trebuchet MS"/>
                <a:cs typeface="Trebuchet MS"/>
              </a:rPr>
              <a:t>kapan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85" dirty="0">
                <a:solidFill>
                  <a:srgbClr val="BF0000"/>
                </a:solidFill>
                <a:latin typeface="Trebuchet MS"/>
                <a:cs typeface="Trebuchet MS"/>
              </a:rPr>
              <a:t>blok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95" dirty="0">
                <a:solidFill>
                  <a:srgbClr val="BF0000"/>
                </a:solidFill>
                <a:latin typeface="Trebuchet MS"/>
                <a:cs typeface="Trebuchet MS"/>
              </a:rPr>
              <a:t>program</a:t>
            </a:r>
            <a:r>
              <a:rPr sz="2300" spc="-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65" dirty="0">
                <a:solidFill>
                  <a:srgbClr val="BF0000"/>
                </a:solidFill>
                <a:latin typeface="Trebuchet MS"/>
                <a:cs typeface="Trebuchet MS"/>
              </a:rPr>
              <a:t>mulai</a:t>
            </a:r>
            <a:r>
              <a:rPr sz="2300" spc="-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55" dirty="0">
                <a:solidFill>
                  <a:srgbClr val="BF0000"/>
                </a:solidFill>
                <a:latin typeface="Trebuchet MS"/>
                <a:cs typeface="Trebuchet MS"/>
              </a:rPr>
              <a:t>dan </a:t>
            </a:r>
            <a:r>
              <a:rPr sz="2300" spc="-68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00" dirty="0">
                <a:solidFill>
                  <a:srgbClr val="BF0000"/>
                </a:solidFill>
                <a:latin typeface="Trebuchet MS"/>
                <a:cs typeface="Trebuchet MS"/>
              </a:rPr>
              <a:t>berakhir</a:t>
            </a:r>
            <a:r>
              <a:rPr sz="2300" spc="-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40" dirty="0">
                <a:solidFill>
                  <a:srgbClr val="BF0000"/>
                </a:solidFill>
                <a:latin typeface="Trebuchet MS"/>
                <a:cs typeface="Trebuchet MS"/>
              </a:rPr>
              <a:t>(digunakan</a:t>
            </a:r>
            <a:r>
              <a:rPr sz="2300" spc="-7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215" dirty="0">
                <a:solidFill>
                  <a:srgbClr val="BF0000"/>
                </a:solidFill>
                <a:latin typeface="Trebuchet MS"/>
                <a:cs typeface="Trebuchet MS"/>
              </a:rPr>
              <a:t>jgua</a:t>
            </a:r>
            <a:r>
              <a:rPr sz="2300" spc="-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75" dirty="0">
                <a:solidFill>
                  <a:srgbClr val="BF0000"/>
                </a:solidFill>
                <a:latin typeface="Trebuchet MS"/>
                <a:cs typeface="Trebuchet MS"/>
              </a:rPr>
              <a:t>pada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45" dirty="0">
                <a:solidFill>
                  <a:srgbClr val="BF0000"/>
                </a:solidFill>
                <a:latin typeface="Trebuchet MS"/>
                <a:cs typeface="Trebuchet MS"/>
              </a:rPr>
              <a:t>fungsi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50" dirty="0">
                <a:solidFill>
                  <a:srgbClr val="BF0000"/>
                </a:solidFill>
                <a:latin typeface="Trebuchet MS"/>
                <a:cs typeface="Trebuchet MS"/>
              </a:rPr>
              <a:t>dan</a:t>
            </a:r>
            <a:r>
              <a:rPr sz="2300" spc="-6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65" dirty="0">
                <a:solidFill>
                  <a:srgbClr val="BF0000"/>
                </a:solidFill>
                <a:latin typeface="Trebuchet MS"/>
                <a:cs typeface="Trebuchet MS"/>
              </a:rPr>
              <a:t>pengulangan).</a:t>
            </a:r>
            <a:endParaRPr sz="23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59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b="1" spc="-250" dirty="0">
                <a:solidFill>
                  <a:srgbClr val="001F60"/>
                </a:solidFill>
                <a:latin typeface="Trebuchet MS"/>
                <a:cs typeface="Trebuchet MS"/>
              </a:rPr>
              <a:t>;</a:t>
            </a:r>
            <a:r>
              <a:rPr sz="2600" b="1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600" i="1" spc="-280" dirty="0">
                <a:solidFill>
                  <a:srgbClr val="001F60"/>
                </a:solidFill>
                <a:latin typeface="Trebuchet MS"/>
                <a:cs typeface="Trebuchet MS"/>
              </a:rPr>
              <a:t>titi</a:t>
            </a:r>
            <a:r>
              <a:rPr sz="2600" i="1" spc="-38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i="1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i="1" spc="-20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600" i="1" spc="-235" dirty="0">
                <a:solidFill>
                  <a:srgbClr val="001F60"/>
                </a:solidFill>
                <a:latin typeface="Trebuchet MS"/>
                <a:cs typeface="Trebuchet MS"/>
              </a:rPr>
              <a:t>om</a:t>
            </a:r>
            <a:r>
              <a:rPr sz="2600" i="1" spc="-13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600">
              <a:latin typeface="Trebuchet MS"/>
              <a:cs typeface="Trebuchet MS"/>
            </a:endParaRPr>
          </a:p>
          <a:p>
            <a:pPr marL="560705" marR="5080" lvl="1" indent="-274320">
              <a:lnSpc>
                <a:spcPct val="100000"/>
              </a:lnSpc>
              <a:spcBef>
                <a:spcPts val="515"/>
              </a:spcBef>
              <a:buClr>
                <a:srgbClr val="9EB8CD"/>
              </a:buClr>
              <a:buSzPct val="76086"/>
              <a:buFont typeface="Microsoft Sans Serif"/>
              <a:buChar char=""/>
              <a:tabLst>
                <a:tab pos="560705" algn="l"/>
                <a:tab pos="561340" algn="l"/>
              </a:tabLst>
            </a:pPr>
            <a:r>
              <a:rPr sz="2300" spc="-150" dirty="0">
                <a:solidFill>
                  <a:srgbClr val="BF0000"/>
                </a:solidFill>
                <a:latin typeface="Trebuchet MS"/>
                <a:cs typeface="Trebuchet MS"/>
              </a:rPr>
              <a:t>Setiap</a:t>
            </a:r>
            <a:r>
              <a:rPr sz="2300" spc="-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10" dirty="0">
                <a:solidFill>
                  <a:srgbClr val="BF0000"/>
                </a:solidFill>
                <a:latin typeface="Trebuchet MS"/>
                <a:cs typeface="Trebuchet MS"/>
              </a:rPr>
              <a:t>baris</a:t>
            </a:r>
            <a:r>
              <a:rPr sz="23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95" dirty="0">
                <a:solidFill>
                  <a:srgbClr val="BF0000"/>
                </a:solidFill>
                <a:latin typeface="Trebuchet MS"/>
                <a:cs typeface="Trebuchet MS"/>
              </a:rPr>
              <a:t>kode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95" dirty="0">
                <a:solidFill>
                  <a:srgbClr val="BF0000"/>
                </a:solidFill>
                <a:latin typeface="Trebuchet MS"/>
                <a:cs typeface="Trebuchet MS"/>
              </a:rPr>
              <a:t>harus</a:t>
            </a:r>
            <a:r>
              <a:rPr sz="23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05" dirty="0">
                <a:solidFill>
                  <a:srgbClr val="BF0000"/>
                </a:solidFill>
                <a:latin typeface="Trebuchet MS"/>
                <a:cs typeface="Trebuchet MS"/>
              </a:rPr>
              <a:t>dioakhiri</a:t>
            </a:r>
            <a:r>
              <a:rPr sz="2300" spc="-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50" dirty="0">
                <a:solidFill>
                  <a:srgbClr val="BF0000"/>
                </a:solidFill>
                <a:latin typeface="Trebuchet MS"/>
                <a:cs typeface="Trebuchet MS"/>
              </a:rPr>
              <a:t>dengan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65" dirty="0">
                <a:solidFill>
                  <a:srgbClr val="BF0000"/>
                </a:solidFill>
                <a:latin typeface="Trebuchet MS"/>
                <a:cs typeface="Trebuchet MS"/>
              </a:rPr>
              <a:t>tanda</a:t>
            </a:r>
            <a:r>
              <a:rPr sz="23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30" dirty="0">
                <a:solidFill>
                  <a:srgbClr val="BF0000"/>
                </a:solidFill>
                <a:latin typeface="Trebuchet MS"/>
                <a:cs typeface="Trebuchet MS"/>
              </a:rPr>
              <a:t>titik</a:t>
            </a:r>
            <a:r>
              <a:rPr sz="2300" spc="-8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20" dirty="0">
                <a:solidFill>
                  <a:srgbClr val="BF0000"/>
                </a:solidFill>
                <a:latin typeface="Trebuchet MS"/>
                <a:cs typeface="Trebuchet MS"/>
              </a:rPr>
              <a:t>koma</a:t>
            </a:r>
            <a:r>
              <a:rPr sz="2300" spc="-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80" dirty="0">
                <a:solidFill>
                  <a:srgbClr val="BF0000"/>
                </a:solidFill>
                <a:latin typeface="Trebuchet MS"/>
                <a:cs typeface="Trebuchet MS"/>
              </a:rPr>
              <a:t>(jika </a:t>
            </a:r>
            <a:r>
              <a:rPr sz="2300" spc="-67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95" dirty="0">
                <a:solidFill>
                  <a:srgbClr val="BF0000"/>
                </a:solidFill>
                <a:latin typeface="Trebuchet MS"/>
                <a:cs typeface="Trebuchet MS"/>
              </a:rPr>
              <a:t>ad</a:t>
            </a:r>
            <a:r>
              <a:rPr sz="2300" spc="-185" dirty="0">
                <a:solidFill>
                  <a:srgbClr val="BF0000"/>
                </a:solidFill>
                <a:latin typeface="Trebuchet MS"/>
                <a:cs typeface="Trebuchet MS"/>
              </a:rPr>
              <a:t>a</a:t>
            </a:r>
            <a:r>
              <a:rPr sz="23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30" dirty="0">
                <a:solidFill>
                  <a:srgbClr val="BF0000"/>
                </a:solidFill>
                <a:latin typeface="Trebuchet MS"/>
                <a:cs typeface="Trebuchet MS"/>
              </a:rPr>
              <a:t>titik</a:t>
            </a:r>
            <a:r>
              <a:rPr sz="2300" spc="-8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35" dirty="0">
                <a:solidFill>
                  <a:srgbClr val="BF0000"/>
                </a:solidFill>
                <a:latin typeface="Trebuchet MS"/>
                <a:cs typeface="Trebuchet MS"/>
              </a:rPr>
              <a:t>k</a:t>
            </a:r>
            <a:r>
              <a:rPr sz="2300" spc="-125" dirty="0">
                <a:solidFill>
                  <a:srgbClr val="BF0000"/>
                </a:solidFill>
                <a:latin typeface="Trebuchet MS"/>
                <a:cs typeface="Trebuchet MS"/>
              </a:rPr>
              <a:t>om</a:t>
            </a:r>
            <a:r>
              <a:rPr sz="2300" spc="-90" dirty="0">
                <a:solidFill>
                  <a:srgbClr val="BF0000"/>
                </a:solidFill>
                <a:latin typeface="Trebuchet MS"/>
                <a:cs typeface="Trebuchet MS"/>
              </a:rPr>
              <a:t>a</a:t>
            </a:r>
            <a:r>
              <a:rPr sz="2300" spc="-6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65" dirty="0">
                <a:solidFill>
                  <a:srgbClr val="BF0000"/>
                </a:solidFill>
                <a:latin typeface="Trebuchet MS"/>
                <a:cs typeface="Trebuchet MS"/>
              </a:rPr>
              <a:t>yan</a:t>
            </a:r>
            <a:r>
              <a:rPr sz="2300" spc="-155" dirty="0">
                <a:solidFill>
                  <a:srgbClr val="BF0000"/>
                </a:solidFill>
                <a:latin typeface="Trebuchet MS"/>
                <a:cs typeface="Trebuchet MS"/>
              </a:rPr>
              <a:t>g</a:t>
            </a:r>
            <a:r>
              <a:rPr sz="23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55" dirty="0">
                <a:solidFill>
                  <a:srgbClr val="BF0000"/>
                </a:solidFill>
                <a:latin typeface="Trebuchet MS"/>
                <a:cs typeface="Trebuchet MS"/>
              </a:rPr>
              <a:t>hilang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75" dirty="0">
                <a:solidFill>
                  <a:srgbClr val="BF0000"/>
                </a:solidFill>
                <a:latin typeface="Trebuchet MS"/>
                <a:cs typeface="Trebuchet MS"/>
              </a:rPr>
              <a:t>mak</a:t>
            </a:r>
            <a:r>
              <a:rPr sz="2300" spc="-145" dirty="0">
                <a:solidFill>
                  <a:srgbClr val="BF0000"/>
                </a:solidFill>
                <a:latin typeface="Trebuchet MS"/>
                <a:cs typeface="Trebuchet MS"/>
              </a:rPr>
              <a:t>a</a:t>
            </a:r>
            <a:r>
              <a:rPr sz="2300" spc="-6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70" dirty="0">
                <a:solidFill>
                  <a:srgbClr val="BF0000"/>
                </a:solidFill>
                <a:latin typeface="Trebuchet MS"/>
                <a:cs typeface="Trebuchet MS"/>
              </a:rPr>
              <a:t>p</a:t>
            </a:r>
            <a:r>
              <a:rPr sz="2300" spc="-110" dirty="0">
                <a:solidFill>
                  <a:srgbClr val="BF0000"/>
                </a:solidFill>
                <a:latin typeface="Trebuchet MS"/>
                <a:cs typeface="Trebuchet MS"/>
              </a:rPr>
              <a:t>r</a:t>
            </a:r>
            <a:r>
              <a:rPr sz="2300" spc="-90" dirty="0">
                <a:solidFill>
                  <a:srgbClr val="BF0000"/>
                </a:solidFill>
                <a:latin typeface="Trebuchet MS"/>
                <a:cs typeface="Trebuchet MS"/>
              </a:rPr>
              <a:t>ogra</a:t>
            </a:r>
            <a:r>
              <a:rPr sz="2300" spc="-145" dirty="0">
                <a:solidFill>
                  <a:srgbClr val="BF0000"/>
                </a:solidFill>
                <a:latin typeface="Trebuchet MS"/>
                <a:cs typeface="Trebuchet MS"/>
              </a:rPr>
              <a:t>m</a:t>
            </a:r>
            <a:r>
              <a:rPr sz="23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40" dirty="0">
                <a:solidFill>
                  <a:srgbClr val="BF0000"/>
                </a:solidFill>
                <a:latin typeface="Trebuchet MS"/>
                <a:cs typeface="Trebuchet MS"/>
              </a:rPr>
              <a:t>tidak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60" dirty="0">
                <a:solidFill>
                  <a:srgbClr val="BF0000"/>
                </a:solidFill>
                <a:latin typeface="Trebuchet MS"/>
                <a:cs typeface="Trebuchet MS"/>
              </a:rPr>
              <a:t>akan</a:t>
            </a:r>
            <a:r>
              <a:rPr sz="2300" spc="-6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25" dirty="0">
                <a:solidFill>
                  <a:srgbClr val="BF0000"/>
                </a:solidFill>
                <a:latin typeface="Trebuchet MS"/>
                <a:cs typeface="Trebuchet MS"/>
              </a:rPr>
              <a:t>bisa  </a:t>
            </a:r>
            <a:r>
              <a:rPr sz="2300" spc="-185" dirty="0">
                <a:solidFill>
                  <a:srgbClr val="BF0000"/>
                </a:solidFill>
                <a:latin typeface="Trebuchet MS"/>
                <a:cs typeface="Trebuchet MS"/>
              </a:rPr>
              <a:t>dijalankan).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505460"/>
            <a:ext cx="46653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5610" algn="l"/>
                <a:tab pos="2968625" algn="l"/>
              </a:tabLst>
            </a:pPr>
            <a:r>
              <a:rPr spc="225" dirty="0"/>
              <a:t>Met</a:t>
            </a:r>
            <a:r>
              <a:rPr spc="229" dirty="0"/>
              <a:t>o</a:t>
            </a:r>
            <a:r>
              <a:rPr spc="150" dirty="0"/>
              <a:t>d</a:t>
            </a:r>
            <a:r>
              <a:rPr spc="140" dirty="0"/>
              <a:t>e</a:t>
            </a:r>
            <a:r>
              <a:rPr dirty="0"/>
              <a:t>	</a:t>
            </a:r>
            <a:r>
              <a:rPr spc="380" dirty="0"/>
              <a:t>K</a:t>
            </a:r>
            <a:r>
              <a:rPr spc="95" dirty="0"/>
              <a:t>erj</a:t>
            </a:r>
            <a:r>
              <a:rPr spc="120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759318"/>
            <a:ext cx="8171815" cy="5735955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2800" b="1" spc="100" dirty="0">
                <a:solidFill>
                  <a:srgbClr val="464652"/>
                </a:solidFill>
                <a:latin typeface="Cambria"/>
                <a:cs typeface="Cambria"/>
              </a:rPr>
              <a:t>Variable</a:t>
            </a:r>
            <a:endParaRPr sz="2800">
              <a:latin typeface="Cambria"/>
              <a:cs typeface="Cambria"/>
            </a:endParaRPr>
          </a:p>
          <a:p>
            <a:pPr marL="285115" marR="90170" indent="-273050">
              <a:lnSpc>
                <a:spcPct val="100000"/>
              </a:lnSpc>
              <a:spcBef>
                <a:spcPts val="134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Sebuah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program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secara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001F60"/>
                </a:solidFill>
                <a:latin typeface="Trebuchet MS"/>
                <a:cs typeface="Trebuchet MS"/>
              </a:rPr>
              <a:t>garis</a:t>
            </a:r>
            <a:r>
              <a:rPr sz="20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besar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dapat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didefinisikan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sebagai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intruksi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untuk </a:t>
            </a:r>
            <a:r>
              <a:rPr sz="2000" spc="-5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memindahkan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angka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dengan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cara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cerdas.Variabel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inilah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digunakan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em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10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60" dirty="0">
                <a:solidFill>
                  <a:srgbClr val="001F60"/>
                </a:solidFill>
                <a:latin typeface="Trebuchet MS"/>
                <a:cs typeface="Trebuchet MS"/>
              </a:rPr>
              <a:t>ya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000" b="1" spc="-20" dirty="0">
                <a:solidFill>
                  <a:srgbClr val="001F60"/>
                </a:solidFill>
                <a:latin typeface="Trebuchet MS"/>
                <a:cs typeface="Trebuchet MS"/>
              </a:rPr>
              <a:t>int</a:t>
            </a:r>
            <a:r>
              <a:rPr sz="2000" b="1" spc="-1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85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000" i="1" spc="-185" dirty="0">
                <a:solidFill>
                  <a:srgbClr val="001F60"/>
                </a:solidFill>
                <a:latin typeface="Trebuchet MS"/>
                <a:cs typeface="Trebuchet MS"/>
              </a:rPr>
              <a:t>integer</a:t>
            </a:r>
            <a:r>
              <a:rPr sz="2000" spc="-18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285115" marR="201930">
              <a:lnSpc>
                <a:spcPct val="100000"/>
              </a:lnSpc>
            </a:pP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Digunakan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untuk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menyimpan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angka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dalam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2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byte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(16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bit).Tidak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mempunyai </a:t>
            </a:r>
            <a:r>
              <a:rPr sz="2000" spc="-5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des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6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mp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-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32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768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2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147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48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3</a:t>
            </a:r>
            <a:r>
              <a:rPr sz="2000" spc="-30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6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47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000" b="1" spc="-5" dirty="0">
                <a:solidFill>
                  <a:srgbClr val="001F60"/>
                </a:solidFill>
                <a:latin typeface="Trebuchet MS"/>
                <a:cs typeface="Trebuchet MS"/>
              </a:rPr>
              <a:t>boolean</a:t>
            </a:r>
            <a:r>
              <a:rPr sz="2000" b="1" spc="-1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65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000" i="1" spc="-165" dirty="0">
                <a:solidFill>
                  <a:srgbClr val="001F60"/>
                </a:solidFill>
                <a:latin typeface="Trebuchet MS"/>
                <a:cs typeface="Trebuchet MS"/>
              </a:rPr>
              <a:t>boolean</a:t>
            </a:r>
            <a:r>
              <a:rPr sz="2000" spc="-16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Variabel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001F60"/>
                </a:solidFill>
                <a:latin typeface="Trebuchet MS"/>
                <a:cs typeface="Trebuchet MS"/>
              </a:rPr>
              <a:t>sederhana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digunakan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utnuk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menyimpan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nilai</a:t>
            </a:r>
            <a:r>
              <a:rPr sz="20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i="1" spc="-85" dirty="0">
                <a:solidFill>
                  <a:srgbClr val="001F60"/>
                </a:solidFill>
                <a:latin typeface="Trebuchet MS"/>
                <a:cs typeface="Trebuchet MS"/>
              </a:rPr>
              <a:t>TRUE</a:t>
            </a:r>
            <a:r>
              <a:rPr sz="2000" i="1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001F60"/>
                </a:solidFill>
                <a:latin typeface="Trebuchet MS"/>
                <a:cs typeface="Trebuchet MS"/>
              </a:rPr>
              <a:t>(benar)</a:t>
            </a:r>
            <a:endParaRPr sz="20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atau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i="1" spc="-135" dirty="0">
                <a:solidFill>
                  <a:srgbClr val="001F60"/>
                </a:solidFill>
                <a:latin typeface="Trebuchet MS"/>
                <a:cs typeface="Trebuchet MS"/>
              </a:rPr>
              <a:t>FALSE</a:t>
            </a:r>
            <a:r>
              <a:rPr sz="2000" i="1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(salah).</a:t>
            </a:r>
            <a:r>
              <a:rPr sz="2000" spc="-2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Sangat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001F60"/>
                </a:solidFill>
                <a:latin typeface="Trebuchet MS"/>
                <a:cs typeface="Trebuchet MS"/>
              </a:rPr>
              <a:t>berguna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karena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hanya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mengginakan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1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bit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001F60"/>
                </a:solidFill>
                <a:latin typeface="Trebuchet MS"/>
                <a:cs typeface="Trebuchet MS"/>
              </a:rPr>
              <a:t>dari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001F60"/>
                </a:solidFill>
                <a:latin typeface="Trebuchet MS"/>
                <a:cs typeface="Trebuchet MS"/>
              </a:rPr>
              <a:t>RAM.</a:t>
            </a:r>
            <a:endParaRPr sz="20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000" b="1" spc="-25" dirty="0">
                <a:solidFill>
                  <a:srgbClr val="001F60"/>
                </a:solidFill>
                <a:latin typeface="Trebuchet MS"/>
                <a:cs typeface="Trebuchet MS"/>
              </a:rPr>
              <a:t>float</a:t>
            </a:r>
            <a:r>
              <a:rPr sz="2000" b="1" spc="-1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85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000" i="1" spc="-185" dirty="0">
                <a:solidFill>
                  <a:srgbClr val="001F60"/>
                </a:solidFill>
                <a:latin typeface="Trebuchet MS"/>
                <a:cs typeface="Trebuchet MS"/>
              </a:rPr>
              <a:t>float</a:t>
            </a:r>
            <a:r>
              <a:rPr sz="2000" spc="-18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285115" marR="90170">
              <a:lnSpc>
                <a:spcPct val="100000"/>
              </a:lnSpc>
            </a:pP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Digunakan 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untuk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angka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desimal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(floating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point).</a:t>
            </a:r>
            <a:r>
              <a:rPr sz="2000" spc="-3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001F60"/>
                </a:solidFill>
                <a:latin typeface="Trebuchet MS"/>
                <a:cs typeface="Trebuchet MS"/>
              </a:rPr>
              <a:t>Memakai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4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byte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(32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bit)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001F60"/>
                </a:solidFill>
                <a:latin typeface="Trebuchet MS"/>
                <a:cs typeface="Trebuchet MS"/>
              </a:rPr>
              <a:t>dari </a:t>
            </a:r>
            <a:r>
              <a:rPr sz="2000" spc="-5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10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000" spc="9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14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em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60" dirty="0">
                <a:solidFill>
                  <a:srgbClr val="001F60"/>
                </a:solidFill>
                <a:latin typeface="Trebuchet MS"/>
                <a:cs typeface="Trebuchet MS"/>
              </a:rPr>
              <a:t>ya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en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-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3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402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8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2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35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000" spc="110" dirty="0">
                <a:solidFill>
                  <a:srgbClr val="001F60"/>
                </a:solidFill>
                <a:latin typeface="Trebuchet MS"/>
                <a:cs typeface="Trebuchet MS"/>
              </a:rPr>
              <a:t>+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3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8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 3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40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2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8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23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5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000" spc="110" dirty="0">
                <a:solidFill>
                  <a:srgbClr val="001F60"/>
                </a:solidFill>
                <a:latin typeface="Trebuchet MS"/>
                <a:cs typeface="Trebuchet MS"/>
              </a:rPr>
              <a:t>+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3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8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000" b="1" spc="-5" dirty="0">
                <a:solidFill>
                  <a:srgbClr val="001F60"/>
                </a:solidFill>
                <a:latin typeface="Trebuchet MS"/>
                <a:cs typeface="Trebuchet MS"/>
              </a:rPr>
              <a:t>char</a:t>
            </a:r>
            <a:r>
              <a:rPr sz="2000" b="1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65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000" i="1" spc="-165" dirty="0">
                <a:solidFill>
                  <a:srgbClr val="001F60"/>
                </a:solidFill>
                <a:latin typeface="Trebuchet MS"/>
                <a:cs typeface="Trebuchet MS"/>
              </a:rPr>
              <a:t>character</a:t>
            </a:r>
            <a:r>
              <a:rPr sz="2000" spc="-16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285115" marR="228600">
              <a:lnSpc>
                <a:spcPct val="100000"/>
              </a:lnSpc>
            </a:pPr>
            <a:r>
              <a:rPr sz="2000" spc="-100" dirty="0">
                <a:solidFill>
                  <a:srgbClr val="001F60"/>
                </a:solidFill>
                <a:latin typeface="Trebuchet MS"/>
                <a:cs typeface="Trebuchet MS"/>
              </a:rPr>
              <a:t>Menyimpan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1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karakter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menggunakan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kode</a:t>
            </a:r>
            <a:r>
              <a:rPr sz="2000" spc="-2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001F60"/>
                </a:solidFill>
                <a:latin typeface="Trebuchet MS"/>
                <a:cs typeface="Trebuchet MS"/>
              </a:rPr>
              <a:t>ASCII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(misalnya</a:t>
            </a:r>
            <a:r>
              <a:rPr sz="2000" spc="-2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‘A’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120" dirty="0">
                <a:solidFill>
                  <a:srgbClr val="001F60"/>
                </a:solidFill>
                <a:latin typeface="Trebuchet MS"/>
                <a:cs typeface="Trebuchet MS"/>
              </a:rPr>
              <a:t>=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65).</a:t>
            </a:r>
            <a:r>
              <a:rPr sz="2000" spc="-2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001F60"/>
                </a:solidFill>
                <a:latin typeface="Trebuchet MS"/>
                <a:cs typeface="Trebuchet MS"/>
              </a:rPr>
              <a:t>Hanya </a:t>
            </a:r>
            <a:r>
              <a:rPr sz="2000" spc="-5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em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1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by</a:t>
            </a:r>
            <a:r>
              <a:rPr sz="2000" spc="-10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8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10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000" spc="9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13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5610" algn="l"/>
                <a:tab pos="2968625" algn="l"/>
              </a:tabLst>
            </a:pPr>
            <a:r>
              <a:rPr spc="225" dirty="0"/>
              <a:t>Met</a:t>
            </a:r>
            <a:r>
              <a:rPr spc="229" dirty="0"/>
              <a:t>o</a:t>
            </a:r>
            <a:r>
              <a:rPr spc="150" dirty="0"/>
              <a:t>d</a:t>
            </a:r>
            <a:r>
              <a:rPr spc="140" dirty="0"/>
              <a:t>e</a:t>
            </a:r>
            <a:r>
              <a:rPr dirty="0"/>
              <a:t>	</a:t>
            </a:r>
            <a:r>
              <a:rPr spc="380" dirty="0"/>
              <a:t>K</a:t>
            </a:r>
            <a:r>
              <a:rPr spc="95" dirty="0"/>
              <a:t>erj</a:t>
            </a:r>
            <a:r>
              <a:rPr spc="120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857906"/>
            <a:ext cx="7825740" cy="6094730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400" b="1" spc="110" dirty="0">
                <a:solidFill>
                  <a:srgbClr val="464652"/>
                </a:solidFill>
                <a:latin typeface="Cambria"/>
                <a:cs typeface="Cambria"/>
              </a:rPr>
              <a:t>Operator</a:t>
            </a:r>
            <a:r>
              <a:rPr sz="2400" b="1" spc="210" dirty="0">
                <a:solidFill>
                  <a:srgbClr val="464652"/>
                </a:solidFill>
                <a:latin typeface="Cambria"/>
                <a:cs typeface="Cambria"/>
              </a:rPr>
              <a:t> </a:t>
            </a:r>
            <a:r>
              <a:rPr sz="2400" b="1" spc="160" dirty="0">
                <a:solidFill>
                  <a:srgbClr val="464652"/>
                </a:solidFill>
                <a:latin typeface="Cambria"/>
                <a:cs typeface="Cambria"/>
              </a:rPr>
              <a:t>Matematika</a:t>
            </a:r>
            <a:endParaRPr sz="2400">
              <a:latin typeface="Cambria"/>
              <a:cs typeface="Cambria"/>
            </a:endParaRPr>
          </a:p>
          <a:p>
            <a:pPr marL="12700" marR="779780">
              <a:lnSpc>
                <a:spcPct val="100000"/>
              </a:lnSpc>
              <a:spcBef>
                <a:spcPts val="1325"/>
              </a:spcBef>
            </a:pPr>
            <a:r>
              <a:rPr sz="2000" spc="-30" dirty="0">
                <a:solidFill>
                  <a:srgbClr val="001F60"/>
                </a:solidFill>
                <a:latin typeface="Trebuchet MS"/>
                <a:cs typeface="Trebuchet MS"/>
              </a:rPr>
              <a:t>Operator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digunakan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untuk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memanipulasi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angka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(bekerja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seperti </a:t>
            </a:r>
            <a:r>
              <a:rPr sz="2000" spc="-5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em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60" dirty="0">
                <a:solidFill>
                  <a:srgbClr val="001F60"/>
                </a:solidFill>
                <a:latin typeface="Trebuchet MS"/>
                <a:cs typeface="Trebuchet MS"/>
              </a:rPr>
              <a:t>ya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ederh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5115" algn="l"/>
              </a:tabLst>
            </a:pPr>
            <a:r>
              <a:rPr sz="1500" spc="-204" dirty="0">
                <a:solidFill>
                  <a:srgbClr val="727CA3"/>
                </a:solidFill>
                <a:latin typeface="Microsoft Sans Serif"/>
                <a:cs typeface="Microsoft Sans Serif"/>
              </a:rPr>
              <a:t>🞂	</a:t>
            </a:r>
            <a:r>
              <a:rPr sz="2000" b="1" spc="-5" dirty="0">
                <a:solidFill>
                  <a:srgbClr val="001F60"/>
                </a:solidFill>
                <a:latin typeface="Trebuchet MS"/>
                <a:cs typeface="Trebuchet MS"/>
              </a:rPr>
              <a:t>=</a:t>
            </a:r>
            <a:endParaRPr sz="2000">
              <a:latin typeface="Trebuchet MS"/>
              <a:cs typeface="Trebuchet MS"/>
            </a:endParaRPr>
          </a:p>
          <a:p>
            <a:pPr marL="285115" marR="133985">
              <a:lnSpc>
                <a:spcPct val="100000"/>
              </a:lnSpc>
            </a:pP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Membuat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001F60"/>
                </a:solidFill>
                <a:latin typeface="Trebuchet MS"/>
                <a:cs typeface="Trebuchet MS"/>
              </a:rPr>
              <a:t>sesuatu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menjadi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sama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dengan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nilai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lain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(misal:</a:t>
            </a:r>
            <a:r>
              <a:rPr sz="2000" spc="-2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60"/>
                </a:solidFill>
                <a:latin typeface="Trebuchet MS"/>
                <a:cs typeface="Trebuchet MS"/>
              </a:rPr>
              <a:t>x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5" dirty="0">
                <a:solidFill>
                  <a:srgbClr val="001F60"/>
                </a:solidFill>
                <a:latin typeface="Trebuchet MS"/>
                <a:cs typeface="Trebuchet MS"/>
              </a:rPr>
              <a:t>=10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100" dirty="0">
                <a:solidFill>
                  <a:srgbClr val="001F60"/>
                </a:solidFill>
                <a:latin typeface="Trebuchet MS"/>
                <a:cs typeface="Trebuchet MS"/>
              </a:rPr>
              <a:t>*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75" dirty="0">
                <a:solidFill>
                  <a:srgbClr val="001F60"/>
                </a:solidFill>
                <a:latin typeface="Trebuchet MS"/>
                <a:cs typeface="Trebuchet MS"/>
              </a:rPr>
              <a:t>2,</a:t>
            </a:r>
            <a:r>
              <a:rPr sz="2000" spc="-2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1F60"/>
                </a:solidFill>
                <a:latin typeface="Trebuchet MS"/>
                <a:cs typeface="Trebuchet MS"/>
              </a:rPr>
              <a:t>x </a:t>
            </a:r>
            <a:r>
              <a:rPr sz="2000" spc="-5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ek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ran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000" spc="-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de</a:t>
            </a:r>
            <a:r>
              <a:rPr sz="20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10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000" b="1" spc="70" dirty="0">
                <a:solidFill>
                  <a:srgbClr val="001F60"/>
                </a:solidFill>
                <a:latin typeface="Trebuchet MS"/>
                <a:cs typeface="Trebuchet MS"/>
              </a:rPr>
              <a:t>%</a:t>
            </a:r>
            <a:endParaRPr sz="20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2000" spc="-100" dirty="0">
                <a:solidFill>
                  <a:srgbClr val="001F60"/>
                </a:solidFill>
                <a:latin typeface="Trebuchet MS"/>
                <a:cs typeface="Trebuchet MS"/>
              </a:rPr>
              <a:t>Menghasilkan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001F60"/>
                </a:solidFill>
                <a:latin typeface="Trebuchet MS"/>
                <a:cs typeface="Trebuchet MS"/>
              </a:rPr>
              <a:t>sisa</a:t>
            </a:r>
            <a:r>
              <a:rPr sz="20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001F60"/>
                </a:solidFill>
                <a:latin typeface="Trebuchet MS"/>
                <a:cs typeface="Trebuchet MS"/>
              </a:rPr>
              <a:t>dari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hasil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pembagian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suatu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angka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dengan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angka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lain </a:t>
            </a:r>
            <a:r>
              <a:rPr sz="2000" spc="-5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(misal:</a:t>
            </a:r>
            <a:r>
              <a:rPr sz="2000" spc="-2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12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150" dirty="0">
                <a:solidFill>
                  <a:srgbClr val="001F60"/>
                </a:solidFill>
                <a:latin typeface="Trebuchet MS"/>
                <a:cs typeface="Trebuchet MS"/>
              </a:rPr>
              <a:t>%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10,</a:t>
            </a:r>
            <a:r>
              <a:rPr sz="2000" spc="-2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ini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akan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menghasilkan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angka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2)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5115" algn="l"/>
              </a:tabLst>
            </a:pPr>
            <a:r>
              <a:rPr sz="1500" spc="-204" dirty="0">
                <a:solidFill>
                  <a:srgbClr val="727CA3"/>
                </a:solidFill>
                <a:latin typeface="Microsoft Sans Serif"/>
                <a:cs typeface="Microsoft Sans Serif"/>
              </a:rPr>
              <a:t>🞂	</a:t>
            </a:r>
            <a:r>
              <a:rPr sz="2000" b="1" spc="-5" dirty="0">
                <a:solidFill>
                  <a:srgbClr val="001F60"/>
                </a:solidFill>
                <a:latin typeface="Trebuchet MS"/>
                <a:cs typeface="Trebuchet MS"/>
              </a:rPr>
              <a:t>+</a:t>
            </a:r>
            <a:endParaRPr sz="20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Penjumlahan</a:t>
            </a:r>
            <a:endParaRPr sz="20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000" b="1" spc="265" dirty="0">
                <a:solidFill>
                  <a:srgbClr val="001F60"/>
                </a:solidFill>
                <a:latin typeface="Trebuchet MS"/>
                <a:cs typeface="Trebuchet MS"/>
              </a:rPr>
              <a:t>–</a:t>
            </a:r>
            <a:endParaRPr sz="20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Pengurangan</a:t>
            </a:r>
            <a:endParaRPr sz="20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000" b="1" spc="75" dirty="0">
                <a:solidFill>
                  <a:srgbClr val="001F60"/>
                </a:solidFill>
                <a:latin typeface="Trebuchet MS"/>
                <a:cs typeface="Trebuchet MS"/>
              </a:rPr>
              <a:t>*</a:t>
            </a:r>
            <a:endParaRPr sz="20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Perkalian</a:t>
            </a:r>
            <a:endParaRPr sz="20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000" b="1" spc="-220" dirty="0">
                <a:solidFill>
                  <a:srgbClr val="001F60"/>
                </a:solidFill>
                <a:latin typeface="Trebuchet MS"/>
                <a:cs typeface="Trebuchet MS"/>
              </a:rPr>
              <a:t>/</a:t>
            </a:r>
            <a:endParaRPr sz="20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Pembagian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5610" algn="l"/>
                <a:tab pos="2968625" algn="l"/>
              </a:tabLst>
            </a:pPr>
            <a:r>
              <a:rPr spc="225" dirty="0"/>
              <a:t>Met</a:t>
            </a:r>
            <a:r>
              <a:rPr spc="229" dirty="0"/>
              <a:t>o</a:t>
            </a:r>
            <a:r>
              <a:rPr spc="150" dirty="0"/>
              <a:t>d</a:t>
            </a:r>
            <a:r>
              <a:rPr spc="140" dirty="0"/>
              <a:t>e</a:t>
            </a:r>
            <a:r>
              <a:rPr dirty="0"/>
              <a:t>	</a:t>
            </a:r>
            <a:r>
              <a:rPr spc="380" dirty="0"/>
              <a:t>K</a:t>
            </a:r>
            <a:r>
              <a:rPr spc="95" dirty="0"/>
              <a:t>erj</a:t>
            </a:r>
            <a:r>
              <a:rPr spc="120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892556"/>
            <a:ext cx="7995284" cy="5783580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2400" b="1" spc="110" dirty="0">
                <a:solidFill>
                  <a:srgbClr val="464652"/>
                </a:solidFill>
                <a:latin typeface="Cambria"/>
                <a:cs typeface="Cambria"/>
              </a:rPr>
              <a:t>Operator</a:t>
            </a:r>
            <a:r>
              <a:rPr sz="2400" b="1" spc="229" dirty="0">
                <a:solidFill>
                  <a:srgbClr val="464652"/>
                </a:solidFill>
                <a:latin typeface="Cambria"/>
                <a:cs typeface="Cambria"/>
              </a:rPr>
              <a:t> </a:t>
            </a:r>
            <a:r>
              <a:rPr sz="2400" b="1" spc="125" dirty="0">
                <a:solidFill>
                  <a:srgbClr val="464652"/>
                </a:solidFill>
                <a:latin typeface="Cambria"/>
                <a:cs typeface="Cambria"/>
              </a:rPr>
              <a:t>Pembanding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400" spc="-5" dirty="0">
                <a:solidFill>
                  <a:srgbClr val="001F60"/>
                </a:solidFill>
                <a:latin typeface="Trebuchet MS"/>
                <a:cs typeface="Trebuchet MS"/>
              </a:rPr>
              <a:t>Di</a:t>
            </a:r>
            <a:r>
              <a:rPr sz="2400" spc="-1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unt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uk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memba</a:t>
            </a:r>
            <a:r>
              <a:rPr sz="2400" spc="-135" dirty="0">
                <a:solidFill>
                  <a:srgbClr val="001F60"/>
                </a:solidFill>
                <a:latin typeface="Trebuchet MS"/>
                <a:cs typeface="Trebuchet MS"/>
              </a:rPr>
              <a:t>ndin</a:t>
            </a:r>
            <a:r>
              <a:rPr sz="2400" spc="-14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nil</a:t>
            </a:r>
            <a:r>
              <a:rPr sz="2400" spc="-22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lo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ika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85115" algn="l"/>
              </a:tabLst>
            </a:pPr>
            <a:r>
              <a:rPr sz="1800" spc="-245" dirty="0">
                <a:solidFill>
                  <a:srgbClr val="727CA3"/>
                </a:solidFill>
                <a:latin typeface="Microsoft Sans Serif"/>
                <a:cs typeface="Microsoft Sans Serif"/>
              </a:rPr>
              <a:t>🞂	</a:t>
            </a:r>
            <a:r>
              <a:rPr sz="2400" b="1" spc="-5" dirty="0">
                <a:solidFill>
                  <a:srgbClr val="001F60"/>
                </a:solidFill>
                <a:latin typeface="Trebuchet MS"/>
                <a:cs typeface="Trebuchet MS"/>
              </a:rPr>
              <a:t>==</a:t>
            </a:r>
            <a:endParaRPr sz="2400">
              <a:latin typeface="Trebuchet MS"/>
              <a:cs typeface="Trebuchet MS"/>
            </a:endParaRPr>
          </a:p>
          <a:p>
            <a:pPr marL="285115" marR="59690">
              <a:lnSpc>
                <a:spcPct val="100000"/>
              </a:lnSpc>
            </a:pPr>
            <a:r>
              <a:rPr sz="2400" spc="-175" dirty="0">
                <a:solidFill>
                  <a:srgbClr val="001F60"/>
                </a:solidFill>
                <a:latin typeface="Trebuchet MS"/>
                <a:cs typeface="Trebuchet MS"/>
              </a:rPr>
              <a:t>Sama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dengan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80" dirty="0">
                <a:solidFill>
                  <a:srgbClr val="001F60"/>
                </a:solidFill>
                <a:latin typeface="Trebuchet MS"/>
                <a:cs typeface="Trebuchet MS"/>
              </a:rPr>
              <a:t>(misal: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12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==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10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FALSE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(salah)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atau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12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== </a:t>
            </a:r>
            <a:r>
              <a:rPr sz="2400" spc="-7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12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400" spc="-3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001F60"/>
                </a:solidFill>
                <a:latin typeface="Trebuchet MS"/>
                <a:cs typeface="Trebuchet MS"/>
              </a:rPr>
              <a:t>TRUE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(benar))</a:t>
            </a:r>
            <a:endParaRPr sz="24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b="1" spc="-125" dirty="0">
                <a:solidFill>
                  <a:srgbClr val="001F60"/>
                </a:solidFill>
                <a:latin typeface="Trebuchet MS"/>
                <a:cs typeface="Trebuchet MS"/>
              </a:rPr>
              <a:t>!=</a:t>
            </a:r>
            <a:endParaRPr sz="2400">
              <a:latin typeface="Trebuchet MS"/>
              <a:cs typeface="Trebuchet MS"/>
            </a:endParaRPr>
          </a:p>
          <a:p>
            <a:pPr marL="285115" marR="302260">
              <a:lnSpc>
                <a:spcPct val="100000"/>
              </a:lnSpc>
            </a:pPr>
            <a:r>
              <a:rPr sz="2400" spc="-105" dirty="0">
                <a:solidFill>
                  <a:srgbClr val="001F60"/>
                </a:solidFill>
                <a:latin typeface="Trebuchet MS"/>
                <a:cs typeface="Trebuchet MS"/>
              </a:rPr>
              <a:t>Tidak </a:t>
            </a:r>
            <a:r>
              <a:rPr sz="2400" spc="-170" dirty="0">
                <a:solidFill>
                  <a:srgbClr val="001F60"/>
                </a:solidFill>
                <a:latin typeface="Trebuchet MS"/>
                <a:cs typeface="Trebuchet MS"/>
              </a:rPr>
              <a:t>sama </a:t>
            </a:r>
            <a:r>
              <a:rPr sz="2400" spc="-160" dirty="0">
                <a:solidFill>
                  <a:srgbClr val="001F60"/>
                </a:solidFill>
                <a:latin typeface="Trebuchet MS"/>
                <a:cs typeface="Trebuchet MS"/>
              </a:rPr>
              <a:t>dengan </a:t>
            </a:r>
            <a:r>
              <a:rPr sz="2400" spc="-180" dirty="0">
                <a:solidFill>
                  <a:srgbClr val="001F60"/>
                </a:solidFill>
                <a:latin typeface="Trebuchet MS"/>
                <a:cs typeface="Trebuchet MS"/>
              </a:rPr>
              <a:t>(misal: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12 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!=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10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adalah 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TRUE(benar) 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atau </a:t>
            </a:r>
            <a:r>
              <a:rPr sz="2400" spc="-7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12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!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=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12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18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400" spc="-215" dirty="0">
                <a:solidFill>
                  <a:srgbClr val="001F60"/>
                </a:solidFill>
                <a:latin typeface="Trebuchet MS"/>
                <a:cs typeface="Trebuchet MS"/>
              </a:rPr>
              <a:t>la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254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400" spc="18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400" spc="-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400" spc="-150" dirty="0">
                <a:solidFill>
                  <a:srgbClr val="001F60"/>
                </a:solidFill>
                <a:latin typeface="Trebuchet MS"/>
                <a:cs typeface="Trebuchet MS"/>
              </a:rPr>
              <a:t>sa</a:t>
            </a:r>
            <a:r>
              <a:rPr sz="2400" spc="-215" dirty="0">
                <a:solidFill>
                  <a:srgbClr val="001F60"/>
                </a:solidFill>
                <a:latin typeface="Trebuchet MS"/>
                <a:cs typeface="Trebuchet MS"/>
              </a:rPr>
              <a:t>la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h)</a:t>
            </a:r>
            <a:r>
              <a:rPr sz="2400" spc="-110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b="1" spc="-5" dirty="0">
                <a:solidFill>
                  <a:srgbClr val="001F60"/>
                </a:solidFill>
                <a:latin typeface="Trebuchet MS"/>
                <a:cs typeface="Trebuchet MS"/>
              </a:rPr>
              <a:t>&lt;</a:t>
            </a:r>
            <a:endParaRPr sz="2400">
              <a:latin typeface="Trebuchet MS"/>
              <a:cs typeface="Trebuchet MS"/>
            </a:endParaRPr>
          </a:p>
          <a:p>
            <a:pPr marL="285115" marR="146050">
              <a:lnSpc>
                <a:spcPct val="100000"/>
              </a:lnSpc>
            </a:pP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Lebih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kecil</a:t>
            </a:r>
            <a:r>
              <a:rPr sz="24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dari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80" dirty="0">
                <a:solidFill>
                  <a:srgbClr val="001F60"/>
                </a:solidFill>
                <a:latin typeface="Trebuchet MS"/>
                <a:cs typeface="Trebuchet MS"/>
              </a:rPr>
              <a:t>(misal:</a:t>
            </a:r>
            <a:r>
              <a:rPr sz="24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12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&lt;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10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4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FALSE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(salah)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atau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12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&lt; </a:t>
            </a:r>
            <a:r>
              <a:rPr sz="2400" spc="-7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12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FALSE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(salah)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atau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12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&lt;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14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400" spc="-3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001F60"/>
                </a:solidFill>
                <a:latin typeface="Trebuchet MS"/>
                <a:cs typeface="Trebuchet MS"/>
              </a:rPr>
              <a:t>TRUE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(benar))</a:t>
            </a:r>
            <a:endParaRPr sz="24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400" b="1" spc="-5" dirty="0">
                <a:solidFill>
                  <a:srgbClr val="001F60"/>
                </a:solidFill>
                <a:latin typeface="Trebuchet MS"/>
                <a:cs typeface="Trebuchet MS"/>
              </a:rPr>
              <a:t>&gt;</a:t>
            </a:r>
            <a:endParaRPr sz="2400">
              <a:latin typeface="Trebuchet MS"/>
              <a:cs typeface="Trebuchet MS"/>
            </a:endParaRPr>
          </a:p>
          <a:p>
            <a:pPr marL="285115" marR="5080">
              <a:lnSpc>
                <a:spcPct val="100000"/>
              </a:lnSpc>
            </a:pP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Lebih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14" dirty="0">
                <a:solidFill>
                  <a:srgbClr val="001F60"/>
                </a:solidFill>
                <a:latin typeface="Trebuchet MS"/>
                <a:cs typeface="Trebuchet MS"/>
              </a:rPr>
              <a:t>besar</a:t>
            </a:r>
            <a:r>
              <a:rPr sz="24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dari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80" dirty="0">
                <a:solidFill>
                  <a:srgbClr val="001F60"/>
                </a:solidFill>
                <a:latin typeface="Trebuchet MS"/>
                <a:cs typeface="Trebuchet MS"/>
              </a:rPr>
              <a:t>(misal:</a:t>
            </a:r>
            <a:r>
              <a:rPr sz="2400" spc="-3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12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&gt;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10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400" spc="-3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001F60"/>
                </a:solidFill>
                <a:latin typeface="Trebuchet MS"/>
                <a:cs typeface="Trebuchet MS"/>
              </a:rPr>
              <a:t>TRUE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25" dirty="0">
                <a:solidFill>
                  <a:srgbClr val="001F60"/>
                </a:solidFill>
                <a:latin typeface="Trebuchet MS"/>
                <a:cs typeface="Trebuchet MS"/>
              </a:rPr>
              <a:t>(benar)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atau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12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&gt; </a:t>
            </a:r>
            <a:r>
              <a:rPr sz="2400" spc="-7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12</a:t>
            </a:r>
            <a:r>
              <a:rPr sz="24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01F60"/>
                </a:solidFill>
                <a:latin typeface="Trebuchet MS"/>
                <a:cs typeface="Trebuchet MS"/>
              </a:rPr>
              <a:t>FALSE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55" dirty="0">
                <a:solidFill>
                  <a:srgbClr val="001F60"/>
                </a:solidFill>
                <a:latin typeface="Trebuchet MS"/>
                <a:cs typeface="Trebuchet MS"/>
              </a:rPr>
              <a:t>(salah)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001F60"/>
                </a:solidFill>
                <a:latin typeface="Trebuchet MS"/>
                <a:cs typeface="Trebuchet MS"/>
              </a:rPr>
              <a:t>atau</a:t>
            </a:r>
            <a:r>
              <a:rPr sz="24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12 </a:t>
            </a:r>
            <a:r>
              <a:rPr sz="2400" spc="140" dirty="0">
                <a:solidFill>
                  <a:srgbClr val="001F60"/>
                </a:solidFill>
                <a:latin typeface="Trebuchet MS"/>
                <a:cs typeface="Trebuchet MS"/>
              </a:rPr>
              <a:t>&gt;</a:t>
            </a:r>
            <a:r>
              <a:rPr sz="2400" spc="-60" dirty="0">
                <a:solidFill>
                  <a:srgbClr val="001F60"/>
                </a:solidFill>
                <a:latin typeface="Trebuchet MS"/>
                <a:cs typeface="Trebuchet MS"/>
              </a:rPr>
              <a:t> 14 </a:t>
            </a:r>
            <a:r>
              <a:rPr sz="2400" spc="-195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4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001F60"/>
                </a:solidFill>
                <a:latin typeface="Trebuchet MS"/>
                <a:cs typeface="Trebuchet MS"/>
              </a:rPr>
              <a:t>FALSE(salah)).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5610" algn="l"/>
                <a:tab pos="2968625" algn="l"/>
              </a:tabLst>
            </a:pPr>
            <a:r>
              <a:rPr spc="225" dirty="0"/>
              <a:t>Met</a:t>
            </a:r>
            <a:r>
              <a:rPr spc="229" dirty="0"/>
              <a:t>o</a:t>
            </a:r>
            <a:r>
              <a:rPr spc="150" dirty="0"/>
              <a:t>d</a:t>
            </a:r>
            <a:r>
              <a:rPr spc="140" dirty="0"/>
              <a:t>e</a:t>
            </a:r>
            <a:r>
              <a:rPr dirty="0"/>
              <a:t>	</a:t>
            </a:r>
            <a:r>
              <a:rPr spc="380" dirty="0"/>
              <a:t>K</a:t>
            </a:r>
            <a:r>
              <a:rPr spc="95" dirty="0"/>
              <a:t>erj</a:t>
            </a:r>
            <a:r>
              <a:rPr spc="120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6835" y="932672"/>
            <a:ext cx="8047355" cy="595757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90"/>
              </a:spcBef>
            </a:pPr>
            <a:r>
              <a:rPr sz="2400" b="1" spc="150" dirty="0">
                <a:solidFill>
                  <a:srgbClr val="464652"/>
                </a:solidFill>
                <a:latin typeface="Cambria"/>
                <a:cs typeface="Cambria"/>
              </a:rPr>
              <a:t>Struktur</a:t>
            </a:r>
            <a:r>
              <a:rPr sz="2400" b="1" spc="265" dirty="0">
                <a:solidFill>
                  <a:srgbClr val="464652"/>
                </a:solidFill>
                <a:latin typeface="Cambria"/>
                <a:cs typeface="Cambria"/>
              </a:rPr>
              <a:t> </a:t>
            </a:r>
            <a:r>
              <a:rPr sz="2400" b="1" spc="125" dirty="0">
                <a:solidFill>
                  <a:srgbClr val="464652"/>
                </a:solidFill>
                <a:latin typeface="Cambria"/>
                <a:cs typeface="Cambria"/>
              </a:rPr>
              <a:t>Pengaturan</a:t>
            </a:r>
            <a:endParaRPr sz="2400">
              <a:latin typeface="Cambria"/>
              <a:cs typeface="Cambria"/>
            </a:endParaRPr>
          </a:p>
          <a:p>
            <a:pPr marL="285115" marR="7620" indent="-273050">
              <a:lnSpc>
                <a:spcPct val="100000"/>
              </a:lnSpc>
              <a:spcBef>
                <a:spcPts val="83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Program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sangat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bergantung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pada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pengaturan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80" dirty="0">
                <a:solidFill>
                  <a:srgbClr val="001F60"/>
                </a:solidFill>
                <a:latin typeface="Trebuchet MS"/>
                <a:cs typeface="Trebuchet MS"/>
              </a:rPr>
              <a:t>apa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akan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dijalankan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berikutnya,</a:t>
            </a:r>
            <a:r>
              <a:rPr sz="2000" spc="-2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berikut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ini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60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elemen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001F60"/>
                </a:solidFill>
                <a:latin typeface="Trebuchet MS"/>
                <a:cs typeface="Trebuchet MS"/>
              </a:rPr>
              <a:t>dasar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pengaturan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(banayk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60" dirty="0">
                <a:solidFill>
                  <a:srgbClr val="001F60"/>
                </a:solidFill>
                <a:latin typeface="Trebuchet MS"/>
                <a:cs typeface="Trebuchet MS"/>
              </a:rPr>
              <a:t>lagi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lain </a:t>
            </a:r>
            <a:r>
              <a:rPr sz="2000" spc="-5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4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000" spc="-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160" dirty="0">
                <a:solidFill>
                  <a:srgbClr val="001F60"/>
                </a:solidFill>
                <a:latin typeface="Trebuchet MS"/>
                <a:cs typeface="Trebuchet MS"/>
              </a:rPr>
              <a:t>ca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ern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000" b="1" spc="-6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b="1" spc="-14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000" b="1" spc="-200" dirty="0">
                <a:solidFill>
                  <a:srgbClr val="001F60"/>
                </a:solidFill>
                <a:latin typeface="Trebuchet MS"/>
                <a:cs typeface="Trebuchet MS"/>
              </a:rPr>
              <a:t>..</a:t>
            </a:r>
            <a:r>
              <a:rPr sz="2000" b="1" spc="-55" dirty="0">
                <a:solidFill>
                  <a:srgbClr val="001F60"/>
                </a:solidFill>
                <a:latin typeface="Trebuchet MS"/>
                <a:cs typeface="Trebuchet MS"/>
              </a:rPr>
              <a:t>el</a:t>
            </a:r>
            <a:r>
              <a:rPr sz="2000" b="1" spc="-1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000" b="1" spc="-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000" spc="-2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de</a:t>
            </a:r>
            <a:r>
              <a:rPr sz="20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260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000" spc="-25" dirty="0">
                <a:solidFill>
                  <a:srgbClr val="001F60"/>
                </a:solidFill>
                <a:latin typeface="Trebuchet MS"/>
                <a:cs typeface="Trebuchet MS"/>
              </a:rPr>
              <a:t>or</a:t>
            </a:r>
            <a:r>
              <a:rPr sz="2000" spc="-3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ep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0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beri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ku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2000" b="1" i="1" spc="-14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b="1" i="1" spc="-15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000" b="1" i="1" spc="-50" dirty="0">
                <a:solidFill>
                  <a:srgbClr val="001F60"/>
                </a:solidFill>
                <a:latin typeface="Trebuchet MS"/>
                <a:cs typeface="Trebuchet MS"/>
              </a:rPr>
              <a:t> (</a:t>
            </a:r>
            <a:r>
              <a:rPr sz="2000" b="1" i="1" spc="-8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000" b="1" i="1" spc="-50" dirty="0">
                <a:solidFill>
                  <a:srgbClr val="001F60"/>
                </a:solidFill>
                <a:latin typeface="Trebuchet MS"/>
                <a:cs typeface="Trebuchet MS"/>
              </a:rPr>
              <a:t>on</a:t>
            </a:r>
            <a:r>
              <a:rPr sz="2000" b="1" i="1" spc="-4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000" b="1" i="1" spc="-14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b="1" i="1" spc="-17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000" b="1" i="1" spc="-14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b="1" i="1" spc="-50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000" b="1" i="1" spc="-204" dirty="0">
                <a:solidFill>
                  <a:srgbClr val="001F60"/>
                </a:solidFill>
                <a:latin typeface="Trebuchet MS"/>
                <a:cs typeface="Trebuchet MS"/>
              </a:rPr>
              <a:t>{</a:t>
            </a:r>
            <a:r>
              <a:rPr sz="2000" b="1" i="1" spc="-200" dirty="0">
                <a:solidFill>
                  <a:srgbClr val="001F60"/>
                </a:solidFill>
                <a:latin typeface="Trebuchet MS"/>
                <a:cs typeface="Trebuchet MS"/>
              </a:rPr>
              <a:t>}</a:t>
            </a:r>
            <a:endParaRPr sz="2000">
              <a:latin typeface="Trebuchet MS"/>
              <a:cs typeface="Trebuchet MS"/>
            </a:endParaRPr>
          </a:p>
          <a:p>
            <a:pPr marL="285115" marR="5896610">
              <a:lnSpc>
                <a:spcPct val="100000"/>
              </a:lnSpc>
            </a:pPr>
            <a:r>
              <a:rPr sz="2000" b="1" i="1" spc="-13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000" b="1" i="1" spc="-8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000" b="1" i="1" spc="-17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000" b="1" i="1" spc="-8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000" b="1" i="1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b="1" i="1" spc="-14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b="1" i="1" spc="-15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000" b="1" i="1" spc="-50" dirty="0">
                <a:solidFill>
                  <a:srgbClr val="001F60"/>
                </a:solidFill>
                <a:latin typeface="Trebuchet MS"/>
                <a:cs typeface="Trebuchet MS"/>
              </a:rPr>
              <a:t> (</a:t>
            </a:r>
            <a:r>
              <a:rPr sz="2000" b="1" i="1" spc="-8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000" b="1" i="1" spc="-50" dirty="0">
                <a:solidFill>
                  <a:srgbClr val="001F60"/>
                </a:solidFill>
                <a:latin typeface="Trebuchet MS"/>
                <a:cs typeface="Trebuchet MS"/>
              </a:rPr>
              <a:t>on</a:t>
            </a:r>
            <a:r>
              <a:rPr sz="2000" b="1" i="1" spc="-4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000" b="1" i="1" spc="-14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b="1" i="1" spc="-17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000" b="1" i="1" spc="-14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b="1" i="1" spc="-50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000" b="1" i="1" spc="-204" dirty="0">
                <a:solidFill>
                  <a:srgbClr val="001F60"/>
                </a:solidFill>
                <a:latin typeface="Trebuchet MS"/>
                <a:cs typeface="Trebuchet MS"/>
              </a:rPr>
              <a:t>{</a:t>
            </a:r>
            <a:r>
              <a:rPr sz="2000" b="1" i="1" spc="-150" dirty="0">
                <a:solidFill>
                  <a:srgbClr val="001F60"/>
                </a:solidFill>
                <a:latin typeface="Trebuchet MS"/>
                <a:cs typeface="Trebuchet MS"/>
              </a:rPr>
              <a:t>}  else{}</a:t>
            </a:r>
            <a:endParaRPr sz="2000">
              <a:latin typeface="Trebuchet MS"/>
              <a:cs typeface="Trebuchet MS"/>
            </a:endParaRPr>
          </a:p>
          <a:p>
            <a:pPr marL="285115" marR="87630">
              <a:lnSpc>
                <a:spcPct val="100000"/>
              </a:lnSpc>
            </a:pP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Dengan 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struktur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 seperti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diatas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program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akan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menjalankan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kode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70" dirty="0">
                <a:solidFill>
                  <a:srgbClr val="001F60"/>
                </a:solidFill>
                <a:latin typeface="Trebuchet MS"/>
                <a:cs typeface="Trebuchet MS"/>
              </a:rPr>
              <a:t>ada </a:t>
            </a:r>
            <a:r>
              <a:rPr sz="2000" spc="-1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didalam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kurung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kurawal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70" dirty="0">
                <a:solidFill>
                  <a:srgbClr val="001F60"/>
                </a:solidFill>
                <a:latin typeface="Trebuchet MS"/>
                <a:cs typeface="Trebuchet MS"/>
              </a:rPr>
              <a:t>jika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001F60"/>
                </a:solidFill>
                <a:latin typeface="Trebuchet MS"/>
                <a:cs typeface="Trebuchet MS"/>
              </a:rPr>
              <a:t>kondisinya</a:t>
            </a:r>
            <a:r>
              <a:rPr sz="2000" spc="-3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001F60"/>
                </a:solidFill>
                <a:latin typeface="Trebuchet MS"/>
                <a:cs typeface="Trebuchet MS"/>
              </a:rPr>
              <a:t>TRUE,</a:t>
            </a:r>
            <a:r>
              <a:rPr sz="2000" spc="-2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dan</a:t>
            </a:r>
            <a:r>
              <a:rPr sz="20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70" dirty="0">
                <a:solidFill>
                  <a:srgbClr val="001F60"/>
                </a:solidFill>
                <a:latin typeface="Trebuchet MS"/>
                <a:cs typeface="Trebuchet MS"/>
              </a:rPr>
              <a:t>jika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tidak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(FALSE)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makan </a:t>
            </a:r>
            <a:r>
              <a:rPr sz="2000" spc="-5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akan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001F60"/>
                </a:solidFill>
                <a:latin typeface="Trebuchet MS"/>
                <a:cs typeface="Trebuchet MS"/>
              </a:rPr>
              <a:t>diperiksa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apakai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kondisi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pada</a:t>
            </a:r>
            <a:r>
              <a:rPr sz="20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i="1" spc="-195" dirty="0">
                <a:solidFill>
                  <a:srgbClr val="001F60"/>
                </a:solidFill>
                <a:latin typeface="Trebuchet MS"/>
                <a:cs typeface="Trebuchet MS"/>
              </a:rPr>
              <a:t>else</a:t>
            </a:r>
            <a:r>
              <a:rPr sz="2000" i="1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i="1" spc="-254" dirty="0">
                <a:solidFill>
                  <a:srgbClr val="001F60"/>
                </a:solidFill>
                <a:latin typeface="Trebuchet MS"/>
                <a:cs typeface="Trebuchet MS"/>
              </a:rPr>
              <a:t>if</a:t>
            </a:r>
            <a:r>
              <a:rPr sz="2000" i="1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dan</a:t>
            </a:r>
            <a:r>
              <a:rPr sz="20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70" dirty="0">
                <a:solidFill>
                  <a:srgbClr val="001F60"/>
                </a:solidFill>
                <a:latin typeface="Trebuchet MS"/>
                <a:cs typeface="Trebuchet MS"/>
              </a:rPr>
              <a:t>jika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001F60"/>
                </a:solidFill>
                <a:latin typeface="Trebuchet MS"/>
                <a:cs typeface="Trebuchet MS"/>
              </a:rPr>
              <a:t>kondisinya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001F60"/>
                </a:solidFill>
                <a:latin typeface="Trebuchet MS"/>
                <a:cs typeface="Trebuchet MS"/>
              </a:rPr>
              <a:t>FALSE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makan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od</a:t>
            </a:r>
            <a:r>
              <a:rPr sz="2000" spc="-6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000" spc="-14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i="1" spc="-29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000" i="1" spc="-18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000" i="1" spc="-150" dirty="0">
                <a:solidFill>
                  <a:srgbClr val="001F60"/>
                </a:solidFill>
                <a:latin typeface="Trebuchet MS"/>
                <a:cs typeface="Trebuchet MS"/>
              </a:rPr>
              <a:t>se</a:t>
            </a:r>
            <a:r>
              <a:rPr sz="2000" i="1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60" dirty="0">
                <a:solidFill>
                  <a:srgbClr val="001F60"/>
                </a:solidFill>
                <a:latin typeface="Trebuchet MS"/>
                <a:cs typeface="Trebuchet MS"/>
              </a:rPr>
              <a:t>ya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000" b="1" spc="-16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000" b="1" spc="5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000" b="1" spc="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000" spc="-254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de</a:t>
            </a:r>
            <a:r>
              <a:rPr sz="20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260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000" spc="-25" dirty="0">
                <a:solidFill>
                  <a:srgbClr val="001F60"/>
                </a:solidFill>
                <a:latin typeface="Trebuchet MS"/>
                <a:cs typeface="Trebuchet MS"/>
              </a:rPr>
              <a:t>or</a:t>
            </a:r>
            <a:r>
              <a:rPr sz="2000" spc="-3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ep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0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beri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ku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2000" b="1" i="1" spc="-15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000" b="1" i="1" spc="-95" dirty="0">
                <a:solidFill>
                  <a:srgbClr val="001F60"/>
                </a:solidFill>
                <a:latin typeface="Trebuchet MS"/>
                <a:cs typeface="Trebuchet MS"/>
              </a:rPr>
              <a:t>or</a:t>
            </a:r>
            <a:r>
              <a:rPr sz="2000" b="1" i="1" spc="-5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000" b="1" i="1" spc="-14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b="1" i="1" spc="-10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b="1" i="1" spc="-7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000" b="1" i="1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b="1" i="1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b="1" i="1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001F60"/>
                </a:solidFill>
                <a:latin typeface="Trebuchet MS"/>
                <a:cs typeface="Trebuchet MS"/>
              </a:rPr>
              <a:t>=</a:t>
            </a:r>
            <a:r>
              <a:rPr sz="2000" b="1" i="1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b="1" i="1" spc="-110" dirty="0">
                <a:solidFill>
                  <a:srgbClr val="001F60"/>
                </a:solidFill>
                <a:latin typeface="Trebuchet MS"/>
                <a:cs typeface="Trebuchet MS"/>
              </a:rPr>
              <a:t>0</a:t>
            </a:r>
            <a:r>
              <a:rPr sz="2000" b="1" i="1" spc="-215" dirty="0">
                <a:solidFill>
                  <a:srgbClr val="001F60"/>
                </a:solidFill>
                <a:latin typeface="Trebuchet MS"/>
                <a:cs typeface="Trebuchet MS"/>
              </a:rPr>
              <a:t>;</a:t>
            </a:r>
            <a:r>
              <a:rPr sz="2000" b="1" i="1" spc="-2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b="1" i="1" spc="-13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b="1" i="1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001F60"/>
                </a:solidFill>
                <a:latin typeface="Trebuchet MS"/>
                <a:cs typeface="Trebuchet MS"/>
              </a:rPr>
              <a:t>&lt;</a:t>
            </a:r>
            <a:r>
              <a:rPr sz="2000" b="1" i="1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b="1" i="1" spc="-5" dirty="0">
                <a:solidFill>
                  <a:srgbClr val="001F60"/>
                </a:solidFill>
                <a:latin typeface="Trebuchet MS"/>
                <a:cs typeface="Trebuchet MS"/>
              </a:rPr>
              <a:t>#</a:t>
            </a:r>
            <a:r>
              <a:rPr sz="2000" b="1" i="1" spc="-3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000" b="1" i="1" spc="-75" dirty="0">
                <a:solidFill>
                  <a:srgbClr val="001F60"/>
                </a:solidFill>
                <a:latin typeface="Trebuchet MS"/>
                <a:cs typeface="Trebuchet MS"/>
              </a:rPr>
              <a:t>engu</a:t>
            </a:r>
            <a:r>
              <a:rPr sz="2000" b="1" i="1" spc="-5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000" b="1" i="1" spc="-70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000" b="1" i="1" spc="-10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000" b="1" i="1" spc="-12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000" b="1" i="1" spc="-80" dirty="0">
                <a:solidFill>
                  <a:srgbClr val="001F60"/>
                </a:solidFill>
                <a:latin typeface="Trebuchet MS"/>
                <a:cs typeface="Trebuchet MS"/>
              </a:rPr>
              <a:t>;</a:t>
            </a:r>
            <a:r>
              <a:rPr sz="2000" b="1" i="1" spc="-2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b="1" i="1" spc="-14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b="1" i="1" spc="-5" dirty="0">
                <a:solidFill>
                  <a:srgbClr val="001F60"/>
                </a:solidFill>
                <a:latin typeface="Trebuchet MS"/>
                <a:cs typeface="Trebuchet MS"/>
              </a:rPr>
              <a:t>++</a:t>
            </a:r>
            <a:r>
              <a:rPr sz="2000" b="1" i="1" spc="-50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000" b="1" i="1" spc="-204" dirty="0">
                <a:solidFill>
                  <a:srgbClr val="001F60"/>
                </a:solidFill>
                <a:latin typeface="Trebuchet MS"/>
                <a:cs typeface="Trebuchet MS"/>
              </a:rPr>
              <a:t>{</a:t>
            </a:r>
            <a:r>
              <a:rPr sz="2000" b="1" i="1" spc="-200" dirty="0">
                <a:solidFill>
                  <a:srgbClr val="001F60"/>
                </a:solidFill>
                <a:latin typeface="Trebuchet MS"/>
                <a:cs typeface="Trebuchet MS"/>
              </a:rPr>
              <a:t>}</a:t>
            </a:r>
            <a:endParaRPr sz="2000">
              <a:latin typeface="Trebuchet MS"/>
              <a:cs typeface="Trebuchet MS"/>
            </a:endParaRPr>
          </a:p>
          <a:p>
            <a:pPr marL="285115" marR="5080">
              <a:lnSpc>
                <a:spcPct val="100000"/>
              </a:lnSpc>
            </a:pPr>
            <a:r>
              <a:rPr sz="2000" spc="-85" dirty="0">
                <a:solidFill>
                  <a:srgbClr val="001F60"/>
                </a:solidFill>
                <a:latin typeface="Trebuchet MS"/>
                <a:cs typeface="Trebuchet MS"/>
              </a:rPr>
              <a:t>Digunakan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bila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anda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ingin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melakukan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pengulangan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kode</a:t>
            </a:r>
            <a:r>
              <a:rPr sz="20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didalam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001F60"/>
                </a:solidFill>
                <a:latin typeface="Trebuchet MS"/>
                <a:cs typeface="Trebuchet MS"/>
              </a:rPr>
              <a:t>kurunng 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kurawal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beberapa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70" dirty="0">
                <a:solidFill>
                  <a:srgbClr val="001F60"/>
                </a:solidFill>
                <a:latin typeface="Trebuchet MS"/>
                <a:cs typeface="Trebuchet MS"/>
              </a:rPr>
              <a:t>kali,</a:t>
            </a:r>
            <a:r>
              <a:rPr sz="2000" spc="-2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ganti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#pengulangan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dengan</a:t>
            </a:r>
            <a:r>
              <a:rPr sz="20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60" dirty="0">
                <a:solidFill>
                  <a:srgbClr val="001F60"/>
                </a:solidFill>
                <a:latin typeface="Trebuchet MS"/>
                <a:cs typeface="Trebuchet MS"/>
              </a:rPr>
              <a:t>jumlah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pengulangan</a:t>
            </a:r>
            <a:r>
              <a:rPr sz="20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yangn </a:t>
            </a:r>
            <a:r>
              <a:rPr sz="2000" spc="-5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001F60"/>
                </a:solidFill>
                <a:latin typeface="Trebuchet MS"/>
                <a:cs typeface="Trebuchet MS"/>
              </a:rPr>
              <a:t>diinginkan.</a:t>
            </a:r>
            <a:r>
              <a:rPr sz="2000" spc="-3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001F60"/>
                </a:solidFill>
                <a:latin typeface="Trebuchet MS"/>
                <a:cs typeface="Trebuchet MS"/>
              </a:rPr>
              <a:t>Melakuklan</a:t>
            </a:r>
            <a:r>
              <a:rPr sz="20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001F60"/>
                </a:solidFill>
                <a:latin typeface="Trebuchet MS"/>
                <a:cs typeface="Trebuchet MS"/>
              </a:rPr>
              <a:t>penghitungan</a:t>
            </a:r>
            <a:r>
              <a:rPr sz="2000" spc="-1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ke</a:t>
            </a:r>
            <a:r>
              <a:rPr sz="20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atas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001F60"/>
                </a:solidFill>
                <a:latin typeface="Trebuchet MS"/>
                <a:cs typeface="Trebuchet MS"/>
              </a:rPr>
              <a:t>dengan</a:t>
            </a:r>
            <a:r>
              <a:rPr sz="2000" spc="-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i="1" spc="-5" dirty="0">
                <a:solidFill>
                  <a:srgbClr val="001F60"/>
                </a:solidFill>
                <a:latin typeface="Trebuchet MS"/>
                <a:cs typeface="Trebuchet MS"/>
              </a:rPr>
              <a:t>i++</a:t>
            </a:r>
            <a:r>
              <a:rPr sz="2000" i="1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atau</a:t>
            </a:r>
            <a:r>
              <a:rPr sz="20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001F60"/>
                </a:solidFill>
                <a:latin typeface="Trebuchet MS"/>
                <a:cs typeface="Trebuchet MS"/>
              </a:rPr>
              <a:t>ke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001F60"/>
                </a:solidFill>
                <a:latin typeface="Trebuchet MS"/>
                <a:cs typeface="Trebuchet MS"/>
              </a:rPr>
              <a:t>bawah </a:t>
            </a:r>
            <a:r>
              <a:rPr sz="2000" spc="-1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01F60"/>
                </a:solidFill>
                <a:latin typeface="Trebuchet MS"/>
                <a:cs typeface="Trebuchet MS"/>
              </a:rPr>
              <a:t>de</a:t>
            </a:r>
            <a:r>
              <a:rPr sz="20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15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0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0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0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000" i="1" spc="-24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000" i="1" spc="270" dirty="0">
                <a:solidFill>
                  <a:srgbClr val="001F60"/>
                </a:solidFill>
                <a:latin typeface="Trebuchet MS"/>
                <a:cs typeface="Trebuchet MS"/>
              </a:rPr>
              <a:t>–</a:t>
            </a:r>
            <a:r>
              <a:rPr sz="2000" spc="-29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5610" algn="l"/>
                <a:tab pos="2968625" algn="l"/>
              </a:tabLst>
            </a:pPr>
            <a:r>
              <a:rPr spc="225" dirty="0"/>
              <a:t>Met</a:t>
            </a:r>
            <a:r>
              <a:rPr spc="229" dirty="0"/>
              <a:t>o</a:t>
            </a:r>
            <a:r>
              <a:rPr spc="150" dirty="0"/>
              <a:t>d</a:t>
            </a:r>
            <a:r>
              <a:rPr spc="140" dirty="0"/>
              <a:t>e</a:t>
            </a:r>
            <a:r>
              <a:rPr dirty="0"/>
              <a:t>	</a:t>
            </a:r>
            <a:r>
              <a:rPr spc="380" dirty="0"/>
              <a:t>K</a:t>
            </a:r>
            <a:r>
              <a:rPr spc="95" dirty="0"/>
              <a:t>erj</a:t>
            </a:r>
            <a:r>
              <a:rPr spc="120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875459"/>
            <a:ext cx="8051165" cy="525272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spc="130" dirty="0">
                <a:solidFill>
                  <a:srgbClr val="464652"/>
                </a:solidFill>
                <a:latin typeface="Cambria"/>
                <a:cs typeface="Cambria"/>
              </a:rPr>
              <a:t>Digital</a:t>
            </a:r>
            <a:endParaRPr sz="2400">
              <a:latin typeface="Cambria"/>
              <a:cs typeface="Cambria"/>
            </a:endParaRPr>
          </a:p>
          <a:p>
            <a:pPr marL="285115" indent="-273050">
              <a:lnSpc>
                <a:spcPct val="100000"/>
              </a:lnSpc>
              <a:spcBef>
                <a:spcPts val="131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200" b="1" spc="-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b="1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b="1" spc="-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b="1" spc="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200" b="1" spc="15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200" b="1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b="1" spc="-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b="1" spc="3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200" b="1" spc="-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b="1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b="1" spc="-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b="1" spc="-21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b="1" spc="-2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b="1" spc="204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200" b="1" spc="5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200" b="1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b="1" spc="-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b="1" spc="3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  <a:p>
            <a:pPr marL="285115" marR="5080">
              <a:lnSpc>
                <a:spcPct val="100000"/>
              </a:lnSpc>
            </a:pPr>
            <a:r>
              <a:rPr sz="2200" spc="-95" dirty="0">
                <a:solidFill>
                  <a:srgbClr val="001F60"/>
                </a:solidFill>
                <a:latin typeface="Trebuchet MS"/>
                <a:cs typeface="Trebuchet MS"/>
              </a:rPr>
              <a:t>Digunakan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untuk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menetapkan</a:t>
            </a:r>
            <a:r>
              <a:rPr sz="22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95" dirty="0">
                <a:solidFill>
                  <a:srgbClr val="001F60"/>
                </a:solidFill>
                <a:latin typeface="Trebuchet MS"/>
                <a:cs typeface="Trebuchet MS"/>
              </a:rPr>
              <a:t>mode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20" dirty="0">
                <a:solidFill>
                  <a:srgbClr val="001F60"/>
                </a:solidFill>
                <a:latin typeface="Trebuchet MS"/>
                <a:cs typeface="Trebuchet MS"/>
              </a:rPr>
              <a:t>dari</a:t>
            </a:r>
            <a:r>
              <a:rPr sz="2200" spc="-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suatu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80" dirty="0">
                <a:solidFill>
                  <a:srgbClr val="001F60"/>
                </a:solidFill>
                <a:latin typeface="Trebuchet MS"/>
                <a:cs typeface="Trebuchet MS"/>
              </a:rPr>
              <a:t>pin,</a:t>
            </a:r>
            <a:r>
              <a:rPr sz="2200" spc="-2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pin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80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nomor </a:t>
            </a:r>
            <a:r>
              <a:rPr sz="2200" spc="-6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9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55" dirty="0">
                <a:solidFill>
                  <a:srgbClr val="001F60"/>
                </a:solidFill>
                <a:latin typeface="Trebuchet MS"/>
                <a:cs typeface="Trebuchet MS"/>
              </a:rPr>
              <a:t>ya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7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ig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2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0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001F60"/>
                </a:solidFill>
                <a:latin typeface="Trebuchet MS"/>
                <a:cs typeface="Trebuchet MS"/>
              </a:rPr>
              <a:t>0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-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19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9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alo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30" dirty="0">
                <a:solidFill>
                  <a:srgbClr val="001F60"/>
                </a:solidFill>
                <a:latin typeface="Trebuchet MS"/>
                <a:cs typeface="Trebuchet MS"/>
              </a:rPr>
              <a:t>0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-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5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0" dirty="0">
                <a:solidFill>
                  <a:srgbClr val="001F60"/>
                </a:solidFill>
                <a:latin typeface="Trebuchet MS"/>
                <a:cs typeface="Trebuchet MS"/>
              </a:rPr>
              <a:t>ad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ala</a:t>
            </a:r>
            <a:r>
              <a:rPr sz="2200" spc="-20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1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4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-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19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  <a:p>
            <a:pPr marL="285115">
              <a:lnSpc>
                <a:spcPct val="100000"/>
              </a:lnSpc>
            </a:pPr>
            <a:r>
              <a:rPr sz="2200" spc="-25" dirty="0">
                <a:solidFill>
                  <a:srgbClr val="001F60"/>
                </a:solidFill>
                <a:latin typeface="Trebuchet MS"/>
                <a:cs typeface="Trebuchet MS"/>
              </a:rPr>
              <a:t>Mode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bisa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dugunakan</a:t>
            </a:r>
            <a:r>
              <a:rPr sz="22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80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200" spc="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i="1" spc="-80" dirty="0">
                <a:solidFill>
                  <a:srgbClr val="001F60"/>
                </a:solidFill>
                <a:latin typeface="Trebuchet MS"/>
                <a:cs typeface="Trebuchet MS"/>
              </a:rPr>
              <a:t>INPUT</a:t>
            </a:r>
            <a:r>
              <a:rPr sz="2200" i="1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atau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i="1" spc="-145" dirty="0">
                <a:solidFill>
                  <a:srgbClr val="001F60"/>
                </a:solidFill>
                <a:latin typeface="Trebuchet MS"/>
                <a:cs typeface="Trebuchet MS"/>
              </a:rPr>
              <a:t>OUTPUT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200" b="1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b="1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b="1" spc="8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200" b="1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b="1" spc="1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200" b="1" spc="-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b="1" spc="-2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200" b="1" spc="615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200" b="1" spc="-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b="1" spc="-1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b="1" spc="1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200" b="1" spc="-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b="1" spc="3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200" b="1" spc="-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b="1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b="1" spc="-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b="1" spc="-21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b="1" spc="-254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b="1" spc="-50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200" b="1" spc="-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b="1" spc="-2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200" b="1" spc="-2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b="1" spc="-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b="1" spc="3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  <a:p>
            <a:pPr marL="285115" marR="450215">
              <a:lnSpc>
                <a:spcPct val="100000"/>
              </a:lnSpc>
            </a:pP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Ketika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sebuah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pin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ditetapkan</a:t>
            </a:r>
            <a:r>
              <a:rPr sz="22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sebagai</a:t>
            </a:r>
            <a:r>
              <a:rPr sz="2200" spc="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i="1" spc="-145" dirty="0">
                <a:solidFill>
                  <a:srgbClr val="001F60"/>
                </a:solidFill>
                <a:latin typeface="Trebuchet MS"/>
                <a:cs typeface="Trebuchet MS"/>
              </a:rPr>
              <a:t>OUTPUT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spc="-229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pin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001F60"/>
                </a:solidFill>
                <a:latin typeface="Trebuchet MS"/>
                <a:cs typeface="Trebuchet MS"/>
              </a:rPr>
              <a:t>tersebut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dapat </a:t>
            </a:r>
            <a:r>
              <a:rPr sz="2200" spc="-6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dijadikan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i="1" spc="-20" dirty="0">
                <a:solidFill>
                  <a:srgbClr val="001F60"/>
                </a:solidFill>
                <a:latin typeface="Trebuchet MS"/>
                <a:cs typeface="Trebuchet MS"/>
              </a:rPr>
              <a:t>HIGH </a:t>
            </a:r>
            <a:r>
              <a:rPr sz="2200" spc="-120" dirty="0">
                <a:solidFill>
                  <a:srgbClr val="001F60"/>
                </a:solidFill>
                <a:latin typeface="Trebuchet MS"/>
                <a:cs typeface="Trebuchet MS"/>
              </a:rPr>
              <a:t>(ditarik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menjadi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5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volts)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atau</a:t>
            </a:r>
            <a:r>
              <a:rPr sz="2200" spc="-1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i="1" spc="-65" dirty="0">
                <a:solidFill>
                  <a:srgbClr val="001F60"/>
                </a:solidFill>
                <a:latin typeface="Trebuchet MS"/>
                <a:cs typeface="Trebuchet MS"/>
              </a:rPr>
              <a:t>LOW </a:t>
            </a:r>
            <a:r>
              <a:rPr sz="2200" spc="-110" dirty="0">
                <a:solidFill>
                  <a:srgbClr val="001F60"/>
                </a:solidFill>
                <a:latin typeface="Trebuchet MS"/>
                <a:cs typeface="Trebuchet MS"/>
              </a:rPr>
              <a:t>(diturunkan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225" dirty="0">
                <a:solidFill>
                  <a:srgbClr val="001F60"/>
                </a:solidFill>
                <a:latin typeface="Trebuchet MS"/>
                <a:cs typeface="Trebuchet MS"/>
              </a:rPr>
              <a:t>jad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200" b="1" spc="-5" dirty="0">
                <a:solidFill>
                  <a:srgbClr val="001F60"/>
                </a:solidFill>
                <a:latin typeface="Trebuchet MS"/>
                <a:cs typeface="Trebuchet MS"/>
              </a:rPr>
              <a:t>digitalRead(pin)</a:t>
            </a:r>
            <a:endParaRPr sz="2200">
              <a:latin typeface="Trebuchet MS"/>
              <a:cs typeface="Trebuchet MS"/>
            </a:endParaRPr>
          </a:p>
          <a:p>
            <a:pPr marL="285115" marR="915035">
              <a:lnSpc>
                <a:spcPct val="100000"/>
              </a:lnSpc>
            </a:pP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Ketika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sebuah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pin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ditetapkan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sebagai</a:t>
            </a:r>
            <a:r>
              <a:rPr sz="2200" spc="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i="1" spc="-80" dirty="0">
                <a:solidFill>
                  <a:srgbClr val="001F60"/>
                </a:solidFill>
                <a:latin typeface="Trebuchet MS"/>
                <a:cs typeface="Trebuchet MS"/>
              </a:rPr>
              <a:t>INPUT</a:t>
            </a:r>
            <a:r>
              <a:rPr sz="2200" i="1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maka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anda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dapat </a:t>
            </a:r>
            <a:r>
              <a:rPr sz="2200" spc="-6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menggunakan</a:t>
            </a:r>
            <a:r>
              <a:rPr sz="22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001F60"/>
                </a:solidFill>
                <a:latin typeface="Trebuchet MS"/>
                <a:cs typeface="Trebuchet MS"/>
              </a:rPr>
              <a:t>kode</a:t>
            </a:r>
            <a:r>
              <a:rPr sz="22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ini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untuk</a:t>
            </a:r>
            <a:r>
              <a:rPr sz="22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mendapatkan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nilai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pintersebut</a:t>
            </a:r>
            <a:endParaRPr sz="2200">
              <a:latin typeface="Trebuchet MS"/>
              <a:cs typeface="Trebuchet MS"/>
            </a:endParaRPr>
          </a:p>
          <a:p>
            <a:pPr marL="285115" marR="15875">
              <a:lnSpc>
                <a:spcPct val="100000"/>
              </a:lnSpc>
            </a:pP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apakah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i="1" spc="-20" dirty="0">
                <a:solidFill>
                  <a:srgbClr val="001F60"/>
                </a:solidFill>
                <a:latin typeface="Trebuchet MS"/>
                <a:cs typeface="Trebuchet MS"/>
              </a:rPr>
              <a:t>HIGH</a:t>
            </a:r>
            <a:r>
              <a:rPr sz="2200" i="1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20" dirty="0">
                <a:solidFill>
                  <a:srgbClr val="001F60"/>
                </a:solidFill>
                <a:latin typeface="Trebuchet MS"/>
                <a:cs typeface="Trebuchet MS"/>
              </a:rPr>
              <a:t>(ditarik</a:t>
            </a:r>
            <a:r>
              <a:rPr sz="2200" spc="-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menjadi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5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volts)</a:t>
            </a:r>
            <a:r>
              <a:rPr sz="2200" spc="-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atau</a:t>
            </a:r>
            <a:r>
              <a:rPr sz="2200" spc="-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i="1" spc="-65" dirty="0">
                <a:solidFill>
                  <a:srgbClr val="001F60"/>
                </a:solidFill>
                <a:latin typeface="Trebuchet MS"/>
                <a:cs typeface="Trebuchet MS"/>
              </a:rPr>
              <a:t>LOW</a:t>
            </a:r>
            <a:r>
              <a:rPr sz="2200" i="1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001F60"/>
                </a:solidFill>
                <a:latin typeface="Trebuchet MS"/>
                <a:cs typeface="Trebuchet MS"/>
              </a:rPr>
              <a:t>(diturunkan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menjadi </a:t>
            </a:r>
            <a:r>
              <a:rPr sz="2200" spc="-6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20" dirty="0">
                <a:solidFill>
                  <a:srgbClr val="001F60"/>
                </a:solidFill>
                <a:latin typeface="Trebuchet MS"/>
                <a:cs typeface="Trebuchet MS"/>
              </a:rPr>
              <a:t>ground).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5610" algn="l"/>
                <a:tab pos="2968625" algn="l"/>
              </a:tabLst>
            </a:pPr>
            <a:r>
              <a:rPr spc="225" dirty="0"/>
              <a:t>Met</a:t>
            </a:r>
            <a:r>
              <a:rPr spc="229" dirty="0"/>
              <a:t>o</a:t>
            </a:r>
            <a:r>
              <a:rPr spc="150" dirty="0"/>
              <a:t>d</a:t>
            </a:r>
            <a:r>
              <a:rPr spc="140" dirty="0"/>
              <a:t>e</a:t>
            </a:r>
            <a:r>
              <a:rPr dirty="0"/>
              <a:t>	</a:t>
            </a:r>
            <a:r>
              <a:rPr spc="380" dirty="0"/>
              <a:t>K</a:t>
            </a:r>
            <a:r>
              <a:rPr spc="95" dirty="0"/>
              <a:t>erj</a:t>
            </a:r>
            <a:r>
              <a:rPr spc="120" dirty="0"/>
              <a:t>a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875459"/>
            <a:ext cx="7978140" cy="558800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spc="125" dirty="0">
                <a:solidFill>
                  <a:srgbClr val="464652"/>
                </a:solidFill>
                <a:latin typeface="Cambria"/>
                <a:cs typeface="Cambria"/>
              </a:rPr>
              <a:t>Analog</a:t>
            </a:r>
            <a:endParaRPr sz="2400">
              <a:latin typeface="Cambria"/>
              <a:cs typeface="Cambria"/>
            </a:endParaRPr>
          </a:p>
          <a:p>
            <a:pPr marL="285115" marR="5080" indent="-273050">
              <a:lnSpc>
                <a:spcPct val="100000"/>
              </a:lnSpc>
              <a:spcBef>
                <a:spcPts val="131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80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20" dirty="0">
                <a:solidFill>
                  <a:srgbClr val="001F60"/>
                </a:solidFill>
                <a:latin typeface="Trebuchet MS"/>
                <a:cs typeface="Trebuchet MS"/>
              </a:rPr>
              <a:t>mesin</a:t>
            </a:r>
            <a:r>
              <a:rPr sz="2200" spc="-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digital</a:t>
            </a:r>
            <a:r>
              <a:rPr sz="2200" spc="-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tetapi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mempunyai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kemampuan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untuk </a:t>
            </a:r>
            <a:r>
              <a:rPr sz="2200" spc="-10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beroperasi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di</a:t>
            </a:r>
            <a:r>
              <a:rPr sz="22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dalam</a:t>
            </a:r>
            <a:r>
              <a:rPr sz="22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90" dirty="0">
                <a:solidFill>
                  <a:srgbClr val="001F60"/>
                </a:solidFill>
                <a:latin typeface="Trebuchet MS"/>
                <a:cs typeface="Trebuchet MS"/>
              </a:rPr>
              <a:t>alam</a:t>
            </a:r>
            <a:r>
              <a:rPr sz="22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analog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(menggunakan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trik).</a:t>
            </a:r>
            <a:r>
              <a:rPr sz="2200" spc="-2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001F60"/>
                </a:solidFill>
                <a:latin typeface="Trebuchet MS"/>
                <a:cs typeface="Trebuchet MS"/>
              </a:rPr>
              <a:t>Berikut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ini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cara </a:t>
            </a:r>
            <a:r>
              <a:rPr sz="2200" spc="-6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un</a:t>
            </a:r>
            <a:r>
              <a:rPr sz="2200" spc="-125" dirty="0">
                <a:solidFill>
                  <a:srgbClr val="001F60"/>
                </a:solidFill>
                <a:latin typeface="Trebuchet MS"/>
                <a:cs typeface="Trebuchet MS"/>
              </a:rPr>
              <a:t>tu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2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200" spc="-170" dirty="0">
                <a:solidFill>
                  <a:srgbClr val="001F60"/>
                </a:solidFill>
                <a:latin typeface="Trebuchet MS"/>
                <a:cs typeface="Trebuchet MS"/>
              </a:rPr>
              <a:t>ad</a:t>
            </a:r>
            <a:r>
              <a:rPr sz="2200" spc="-2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2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2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95" dirty="0">
                <a:solidFill>
                  <a:srgbClr val="001F60"/>
                </a:solidFill>
                <a:latin typeface="Trebuchet MS"/>
                <a:cs typeface="Trebuchet MS"/>
              </a:rPr>
              <a:t>igital.</a:t>
            </a:r>
            <a:endParaRPr sz="22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200" b="1" spc="-2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b="1" spc="-1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b="1" spc="-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b="1" spc="-2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200" b="1" spc="2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200" b="1" spc="8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200" b="1" spc="615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200" b="1" spc="-1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200" b="1" spc="-1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b="1" spc="1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200" b="1" spc="-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b="1" spc="30" dirty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2200" b="1" spc="-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200" b="1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200" b="1" spc="-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200" b="1" spc="-21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b="1" spc="-2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b="1" spc="-50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200" b="1" spc="-4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200" b="1" spc="-25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200" b="1" spc="-2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b="1" spc="-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b="1" spc="3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  <a:p>
            <a:pPr marL="285115" marR="7620">
              <a:lnSpc>
                <a:spcPct val="100000"/>
              </a:lnSpc>
            </a:pP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Beberapa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pin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pada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0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2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20" dirty="0">
                <a:solidFill>
                  <a:srgbClr val="001F60"/>
                </a:solidFill>
                <a:latin typeface="Trebuchet MS"/>
                <a:cs typeface="Trebuchet MS"/>
              </a:rPr>
              <a:t>mendukung</a:t>
            </a:r>
            <a:r>
              <a:rPr sz="22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150" dirty="0">
                <a:solidFill>
                  <a:srgbClr val="001F60"/>
                </a:solidFill>
                <a:latin typeface="Trebuchet MS"/>
                <a:cs typeface="Trebuchet MS"/>
              </a:rPr>
              <a:t>PWM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20" dirty="0">
                <a:solidFill>
                  <a:srgbClr val="001F60"/>
                </a:solidFill>
                <a:latin typeface="Trebuchet MS"/>
                <a:cs typeface="Trebuchet MS"/>
              </a:rPr>
              <a:t>(Pulse</a:t>
            </a:r>
            <a:r>
              <a:rPr sz="2200" spc="-3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001F60"/>
                </a:solidFill>
                <a:latin typeface="Trebuchet MS"/>
                <a:cs typeface="Trebuchet MS"/>
              </a:rPr>
              <a:t>Width </a:t>
            </a:r>
            <a:r>
              <a:rPr sz="2200" spc="-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85" dirty="0">
                <a:solidFill>
                  <a:srgbClr val="001F60"/>
                </a:solidFill>
                <a:latin typeface="Trebuchet MS"/>
                <a:cs typeface="Trebuchet MS"/>
              </a:rPr>
              <a:t>Modulation)</a:t>
            </a:r>
            <a:r>
              <a:rPr sz="22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55" dirty="0">
                <a:solidFill>
                  <a:srgbClr val="001F60"/>
                </a:solidFill>
                <a:latin typeface="Trebuchet MS"/>
                <a:cs typeface="Trebuchet MS"/>
              </a:rPr>
              <a:t>yaitu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pin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95" dirty="0">
                <a:solidFill>
                  <a:srgbClr val="001F60"/>
                </a:solidFill>
                <a:latin typeface="Trebuchet MS"/>
                <a:cs typeface="Trebuchet MS"/>
              </a:rPr>
              <a:t>3,</a:t>
            </a:r>
            <a:r>
              <a:rPr sz="2200" spc="-2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5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200" spc="-2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6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95" dirty="0">
                <a:solidFill>
                  <a:srgbClr val="001F60"/>
                </a:solidFill>
                <a:latin typeface="Trebuchet MS"/>
                <a:cs typeface="Trebuchet MS"/>
              </a:rPr>
              <a:t>9,</a:t>
            </a:r>
            <a:r>
              <a:rPr sz="2200" spc="-2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10,</a:t>
            </a:r>
            <a:r>
              <a:rPr sz="2200" spc="-2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11.</a:t>
            </a:r>
            <a:r>
              <a:rPr sz="2200" spc="-2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Ini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dapat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25" dirty="0">
                <a:solidFill>
                  <a:srgbClr val="001F60"/>
                </a:solidFill>
                <a:latin typeface="Trebuchet MS"/>
                <a:cs typeface="Trebuchet MS"/>
              </a:rPr>
              <a:t>merubah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pin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20" dirty="0">
                <a:solidFill>
                  <a:srgbClr val="001F60"/>
                </a:solidFill>
                <a:latin typeface="Trebuchet MS"/>
                <a:cs typeface="Trebuchet MS"/>
              </a:rPr>
              <a:t>hidup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70" dirty="0">
                <a:solidFill>
                  <a:srgbClr val="001F60"/>
                </a:solidFill>
                <a:latin typeface="Trebuchet MS"/>
                <a:cs typeface="Trebuchet MS"/>
              </a:rPr>
              <a:t>(on)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atau</a:t>
            </a:r>
            <a:r>
              <a:rPr sz="22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mati</a:t>
            </a:r>
            <a:r>
              <a:rPr sz="22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(off)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dengan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55" dirty="0">
                <a:solidFill>
                  <a:srgbClr val="001F60"/>
                </a:solidFill>
                <a:latin typeface="Trebuchet MS"/>
                <a:cs typeface="Trebuchet MS"/>
              </a:rPr>
              <a:t>sangat</a:t>
            </a:r>
            <a:r>
              <a:rPr sz="22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55" dirty="0">
                <a:solidFill>
                  <a:srgbClr val="001F60"/>
                </a:solidFill>
                <a:latin typeface="Trebuchet MS"/>
                <a:cs typeface="Trebuchet MS"/>
              </a:rPr>
              <a:t>cepat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sehingga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55" dirty="0">
                <a:solidFill>
                  <a:srgbClr val="001F60"/>
                </a:solidFill>
                <a:latin typeface="Trebuchet MS"/>
                <a:cs typeface="Trebuchet MS"/>
              </a:rPr>
              <a:t>membuatnya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dapat </a:t>
            </a:r>
            <a:r>
              <a:rPr sz="2200" spc="-6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25" dirty="0">
                <a:solidFill>
                  <a:srgbClr val="001F60"/>
                </a:solidFill>
                <a:latin typeface="Trebuchet MS"/>
                <a:cs typeface="Trebuchet MS"/>
              </a:rPr>
              <a:t>berfungsi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layaknya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keuluaran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analog.Value</a:t>
            </a:r>
            <a:r>
              <a:rPr sz="22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(nilai)</a:t>
            </a:r>
            <a:r>
              <a:rPr sz="2200" spc="-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pada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format</a:t>
            </a:r>
            <a:r>
              <a:rPr sz="2200" spc="-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90" dirty="0">
                <a:solidFill>
                  <a:srgbClr val="001F60"/>
                </a:solidFill>
                <a:latin typeface="Trebuchet MS"/>
                <a:cs typeface="Trebuchet MS"/>
              </a:rPr>
              <a:t>kode </a:t>
            </a:r>
            <a:r>
              <a:rPr sz="22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0" dirty="0">
                <a:solidFill>
                  <a:srgbClr val="001F60"/>
                </a:solidFill>
                <a:latin typeface="Trebuchet MS"/>
                <a:cs typeface="Trebuchet MS"/>
              </a:rPr>
              <a:t>tersebut </a:t>
            </a:r>
            <a:r>
              <a:rPr sz="2200" spc="-180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angka 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antara </a:t>
            </a:r>
            <a:r>
              <a:rPr sz="2200" dirty="0">
                <a:solidFill>
                  <a:srgbClr val="001F60"/>
                </a:solidFill>
                <a:latin typeface="Trebuchet MS"/>
                <a:cs typeface="Trebuchet MS"/>
              </a:rPr>
              <a:t>(0% </a:t>
            </a:r>
            <a:r>
              <a:rPr sz="2200" spc="-120" dirty="0">
                <a:solidFill>
                  <a:srgbClr val="001F60"/>
                </a:solidFill>
                <a:latin typeface="Trebuchet MS"/>
                <a:cs typeface="Trebuchet MS"/>
              </a:rPr>
              <a:t>duty 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cycle </a:t>
            </a:r>
            <a:r>
              <a:rPr sz="2200" spc="125" dirty="0">
                <a:solidFill>
                  <a:srgbClr val="001F60"/>
                </a:solidFill>
                <a:latin typeface="Trebuchet MS"/>
                <a:cs typeface="Trebuchet MS"/>
              </a:rPr>
              <a:t>~ </a:t>
            </a:r>
            <a:r>
              <a:rPr sz="2200" spc="-40" dirty="0">
                <a:solidFill>
                  <a:srgbClr val="001F60"/>
                </a:solidFill>
                <a:latin typeface="Trebuchet MS"/>
                <a:cs typeface="Trebuchet MS"/>
              </a:rPr>
              <a:t>0V) 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dan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225 </a:t>
            </a:r>
            <a:r>
              <a:rPr sz="2200" spc="-25" dirty="0">
                <a:solidFill>
                  <a:srgbClr val="001F60"/>
                </a:solidFill>
                <a:latin typeface="Trebuchet MS"/>
                <a:cs typeface="Trebuchet MS"/>
              </a:rPr>
              <a:t>(100% </a:t>
            </a:r>
            <a:r>
              <a:rPr sz="2200" spc="-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200" spc="-135" dirty="0">
                <a:solidFill>
                  <a:srgbClr val="001F60"/>
                </a:solidFill>
                <a:latin typeface="Trebuchet MS"/>
                <a:cs typeface="Trebuchet MS"/>
              </a:rPr>
              <a:t>ty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cycl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2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125" dirty="0">
                <a:solidFill>
                  <a:srgbClr val="001F60"/>
                </a:solidFill>
                <a:latin typeface="Trebuchet MS"/>
                <a:cs typeface="Trebuchet MS"/>
              </a:rPr>
              <a:t>~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5</a:t>
            </a:r>
            <a:r>
              <a:rPr sz="2200" spc="30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200" b="1" dirty="0">
                <a:solidFill>
                  <a:srgbClr val="001F60"/>
                </a:solidFill>
                <a:latin typeface="Trebuchet MS"/>
                <a:cs typeface="Trebuchet MS"/>
              </a:rPr>
              <a:t>analogRead(pin)</a:t>
            </a:r>
            <a:endParaRPr sz="2200">
              <a:latin typeface="Trebuchet MS"/>
              <a:cs typeface="Trebuchet MS"/>
            </a:endParaRPr>
          </a:p>
          <a:p>
            <a:pPr marL="285115" marR="340360" algn="just">
              <a:lnSpc>
                <a:spcPct val="100000"/>
              </a:lnSpc>
            </a:pP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Ketika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pin </a:t>
            </a:r>
            <a:r>
              <a:rPr sz="2200" spc="-145" dirty="0">
                <a:solidFill>
                  <a:srgbClr val="001F60"/>
                </a:solidFill>
                <a:latin typeface="Trebuchet MS"/>
                <a:cs typeface="Trebuchet MS"/>
              </a:rPr>
              <a:t>analog 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ditetapkan 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sebagai </a:t>
            </a:r>
            <a:r>
              <a:rPr sz="2200" spc="60" dirty="0">
                <a:solidFill>
                  <a:srgbClr val="001F60"/>
                </a:solidFill>
                <a:latin typeface="Trebuchet MS"/>
                <a:cs typeface="Trebuchet MS"/>
              </a:rPr>
              <a:t>INPUT 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anda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dapat 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membaca 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40" dirty="0">
                <a:solidFill>
                  <a:srgbClr val="001F60"/>
                </a:solidFill>
                <a:latin typeface="Trebuchet MS"/>
                <a:cs typeface="Trebuchet MS"/>
              </a:rPr>
              <a:t>keluaran 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voltase-nya. </a:t>
            </a:r>
            <a:r>
              <a:rPr sz="2200" spc="-130" dirty="0">
                <a:solidFill>
                  <a:srgbClr val="001F60"/>
                </a:solidFill>
                <a:latin typeface="Trebuchet MS"/>
                <a:cs typeface="Trebuchet MS"/>
              </a:rPr>
              <a:t>Keluarannya </a:t>
            </a:r>
            <a:r>
              <a:rPr sz="2200" spc="-125" dirty="0">
                <a:solidFill>
                  <a:srgbClr val="001F60"/>
                </a:solidFill>
                <a:latin typeface="Trebuchet MS"/>
                <a:cs typeface="Trebuchet MS"/>
              </a:rPr>
              <a:t>berupa </a:t>
            </a:r>
            <a:r>
              <a:rPr sz="2200" spc="-160" dirty="0">
                <a:solidFill>
                  <a:srgbClr val="001F60"/>
                </a:solidFill>
                <a:latin typeface="Trebuchet MS"/>
                <a:cs typeface="Trebuchet MS"/>
              </a:rPr>
              <a:t>angka </a:t>
            </a:r>
            <a:r>
              <a:rPr sz="2200" spc="-150" dirty="0">
                <a:solidFill>
                  <a:srgbClr val="001F60"/>
                </a:solidFill>
                <a:latin typeface="Trebuchet MS"/>
                <a:cs typeface="Trebuchet MS"/>
              </a:rPr>
              <a:t>antara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0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(untuk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0 </a:t>
            </a:r>
            <a:r>
              <a:rPr sz="2200" spc="-6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200" spc="-90" dirty="0">
                <a:solidFill>
                  <a:srgbClr val="001F60"/>
                </a:solidFill>
                <a:latin typeface="Trebuchet MS"/>
                <a:cs typeface="Trebuchet MS"/>
              </a:rPr>
              <a:t>olts</a:t>
            </a:r>
            <a:r>
              <a:rPr sz="2200" spc="-100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200" spc="-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114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200" spc="-165" dirty="0">
                <a:solidFill>
                  <a:srgbClr val="001F60"/>
                </a:solidFill>
                <a:latin typeface="Trebuchet MS"/>
                <a:cs typeface="Trebuchet MS"/>
              </a:rPr>
              <a:t>an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1024 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(un</a:t>
            </a:r>
            <a:r>
              <a:rPr sz="2200" spc="-125" dirty="0">
                <a:solidFill>
                  <a:srgbClr val="001F60"/>
                </a:solidFill>
                <a:latin typeface="Trebuchet MS"/>
                <a:cs typeface="Trebuchet MS"/>
              </a:rPr>
              <a:t>tu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2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200" spc="-60" dirty="0">
                <a:solidFill>
                  <a:srgbClr val="001F60"/>
                </a:solidFill>
                <a:latin typeface="Trebuchet MS"/>
                <a:cs typeface="Trebuchet MS"/>
              </a:rPr>
              <a:t>5 </a:t>
            </a:r>
            <a:r>
              <a:rPr sz="2200" spc="-175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200" spc="-90" dirty="0">
                <a:solidFill>
                  <a:srgbClr val="001F60"/>
                </a:solidFill>
                <a:latin typeface="Trebuchet MS"/>
                <a:cs typeface="Trebuchet MS"/>
              </a:rPr>
              <a:t>olts</a:t>
            </a:r>
            <a:r>
              <a:rPr sz="2200" spc="-105" dirty="0">
                <a:solidFill>
                  <a:srgbClr val="001F60"/>
                </a:solidFill>
                <a:latin typeface="Trebuchet MS"/>
                <a:cs typeface="Trebuchet MS"/>
              </a:rPr>
              <a:t>)</a:t>
            </a:r>
            <a:r>
              <a:rPr sz="2200" spc="-33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36379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6840" algn="l"/>
              </a:tabLst>
            </a:pPr>
            <a:r>
              <a:rPr spc="180" dirty="0"/>
              <a:t>Tugas	</a:t>
            </a:r>
            <a:r>
              <a:rPr spc="185" dirty="0"/>
              <a:t>Praktikum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7962900" cy="4217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1031240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15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w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3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3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340" dirty="0">
                <a:solidFill>
                  <a:srgbClr val="001F60"/>
                </a:solidFill>
                <a:latin typeface="Trebuchet MS"/>
                <a:cs typeface="Trebuchet MS"/>
              </a:rPr>
              <a:t>:  </a:t>
            </a:r>
            <a:r>
              <a:rPr sz="2600" u="heavy" spc="-215" dirty="0">
                <a:solidFill>
                  <a:srgbClr val="B191CA"/>
                </a:solidFill>
                <a:uFill>
                  <a:solidFill>
                    <a:srgbClr val="B191CA"/>
                  </a:solidFill>
                </a:uFill>
                <a:latin typeface="Trebuchet MS"/>
                <a:cs typeface="Trebuchet MS"/>
              </a:rPr>
              <a:t>https:</a:t>
            </a:r>
            <a:r>
              <a:rPr sz="2600" u="heavy" spc="-215" dirty="0">
                <a:solidFill>
                  <a:srgbClr val="B191CA"/>
                </a:solidFill>
                <a:uFill>
                  <a:solidFill>
                    <a:srgbClr val="B191CA"/>
                  </a:solidFill>
                </a:uFill>
                <a:latin typeface="Trebuchet MS"/>
                <a:cs typeface="Trebuchet MS"/>
                <a:hlinkClick r:id="rId2"/>
              </a:rPr>
              <a:t>//ww</a:t>
            </a:r>
            <a:r>
              <a:rPr sz="2600" u="heavy" spc="-215" dirty="0">
                <a:solidFill>
                  <a:srgbClr val="B191CA"/>
                </a:solidFill>
                <a:uFill>
                  <a:solidFill>
                    <a:srgbClr val="B191CA"/>
                  </a:solidFill>
                </a:uFill>
                <a:latin typeface="Trebuchet MS"/>
                <a:cs typeface="Trebuchet MS"/>
              </a:rPr>
              <a:t>w.</a:t>
            </a:r>
            <a:r>
              <a:rPr sz="2600" u="heavy" spc="-215" dirty="0">
                <a:solidFill>
                  <a:srgbClr val="B191CA"/>
                </a:solidFill>
                <a:uFill>
                  <a:solidFill>
                    <a:srgbClr val="B191CA"/>
                  </a:solidFill>
                </a:uFill>
                <a:latin typeface="Trebuchet MS"/>
                <a:cs typeface="Trebuchet MS"/>
                <a:hlinkClick r:id="rId2"/>
              </a:rPr>
              <a:t>arduino.cc/en/Main/Software</a:t>
            </a:r>
            <a:endParaRPr sz="2600" dirty="0">
              <a:latin typeface="Trebuchet MS"/>
              <a:cs typeface="Trebuchet MS"/>
            </a:endParaRPr>
          </a:p>
          <a:p>
            <a:pPr marL="285115" marR="379095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Lakukan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proses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instalasi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software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tersebut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pada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laktop </a:t>
            </a:r>
            <a:r>
              <a:rPr sz="2600" spc="-7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25" dirty="0">
                <a:solidFill>
                  <a:srgbClr val="001F60"/>
                </a:solidFill>
                <a:latin typeface="Trebuchet MS"/>
                <a:cs typeface="Trebuchet MS"/>
              </a:rPr>
              <a:t>anda.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Petunjuk instalasi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(untuk </a:t>
            </a:r>
            <a:r>
              <a:rPr sz="2600" spc="165" dirty="0">
                <a:solidFill>
                  <a:srgbClr val="001F60"/>
                </a:solidFill>
                <a:latin typeface="Trebuchet MS"/>
                <a:cs typeface="Trebuchet MS"/>
              </a:rPr>
              <a:t>OS 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windows) </a:t>
            </a:r>
            <a:r>
              <a:rPr sz="2600" spc="-85" dirty="0">
                <a:solidFill>
                  <a:srgbClr val="B191CA"/>
                </a:solidFill>
                <a:latin typeface="Trebuchet MS"/>
                <a:cs typeface="Trebuchet MS"/>
              </a:rPr>
              <a:t> </a:t>
            </a:r>
            <a:r>
              <a:rPr sz="2600" u="heavy" spc="-190" dirty="0">
                <a:solidFill>
                  <a:srgbClr val="B191CA"/>
                </a:solidFill>
                <a:uFill>
                  <a:solidFill>
                    <a:srgbClr val="B191CA"/>
                  </a:solidFill>
                </a:uFill>
                <a:latin typeface="Trebuchet MS"/>
                <a:cs typeface="Trebuchet MS"/>
              </a:rPr>
              <a:t>https:</a:t>
            </a:r>
            <a:r>
              <a:rPr sz="2600" u="heavy" spc="-190" dirty="0">
                <a:solidFill>
                  <a:srgbClr val="B191CA"/>
                </a:solidFill>
                <a:uFill>
                  <a:solidFill>
                    <a:srgbClr val="B191CA"/>
                  </a:solidFill>
                </a:uFill>
                <a:latin typeface="Trebuchet MS"/>
                <a:cs typeface="Trebuchet MS"/>
                <a:hlinkClick r:id="rId3"/>
              </a:rPr>
              <a:t>//ww</a:t>
            </a:r>
            <a:r>
              <a:rPr sz="2600" u="heavy" spc="-190" dirty="0">
                <a:solidFill>
                  <a:srgbClr val="B191CA"/>
                </a:solidFill>
                <a:uFill>
                  <a:solidFill>
                    <a:srgbClr val="B191CA"/>
                  </a:solidFill>
                </a:uFill>
                <a:latin typeface="Trebuchet MS"/>
                <a:cs typeface="Trebuchet MS"/>
              </a:rPr>
              <a:t>w.</a:t>
            </a:r>
            <a:r>
              <a:rPr sz="2600" u="heavy" spc="-190" dirty="0">
                <a:solidFill>
                  <a:srgbClr val="B191CA"/>
                </a:solidFill>
                <a:uFill>
                  <a:solidFill>
                    <a:srgbClr val="B191CA"/>
                  </a:solidFill>
                </a:uFill>
                <a:latin typeface="Trebuchet MS"/>
                <a:cs typeface="Trebuchet MS"/>
                <a:hlinkClick r:id="rId3"/>
              </a:rPr>
              <a:t>arduino.cc/en/Guide/Windows</a:t>
            </a:r>
            <a:endParaRPr sz="2600" dirty="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Membaca</a:t>
            </a:r>
            <a:r>
              <a:rPr sz="2600" spc="-40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Tutorial</a:t>
            </a:r>
            <a:r>
              <a:rPr sz="2600" spc="-3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untuk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menambah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pengetahuan </a:t>
            </a:r>
            <a:r>
              <a:rPr sz="2600" spc="-7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n  </a:t>
            </a:r>
            <a:r>
              <a:rPr sz="2600" u="heavy" spc="-204" dirty="0">
                <a:solidFill>
                  <a:srgbClr val="B191CA"/>
                </a:solidFill>
                <a:uFill>
                  <a:solidFill>
                    <a:srgbClr val="B191CA"/>
                  </a:solidFill>
                </a:uFill>
                <a:latin typeface="Trebuchet MS"/>
                <a:cs typeface="Trebuchet MS"/>
              </a:rPr>
              <a:t>https:</a:t>
            </a:r>
            <a:r>
              <a:rPr sz="2600" u="heavy" spc="-204" dirty="0">
                <a:solidFill>
                  <a:srgbClr val="B191CA"/>
                </a:solidFill>
                <a:uFill>
                  <a:solidFill>
                    <a:srgbClr val="B191CA"/>
                  </a:solidFill>
                </a:uFill>
                <a:latin typeface="Trebuchet MS"/>
                <a:cs typeface="Trebuchet MS"/>
                <a:hlinkClick r:id="rId4"/>
              </a:rPr>
              <a:t>//ww</a:t>
            </a:r>
            <a:r>
              <a:rPr sz="2600" u="heavy" spc="-204" dirty="0">
                <a:solidFill>
                  <a:srgbClr val="B191CA"/>
                </a:solidFill>
                <a:uFill>
                  <a:solidFill>
                    <a:srgbClr val="B191CA"/>
                  </a:solidFill>
                </a:uFill>
                <a:latin typeface="Trebuchet MS"/>
                <a:cs typeface="Trebuchet MS"/>
              </a:rPr>
              <a:t>w.</a:t>
            </a:r>
            <a:r>
              <a:rPr sz="2600" u="heavy" spc="-204" dirty="0">
                <a:solidFill>
                  <a:srgbClr val="B191CA"/>
                </a:solidFill>
                <a:uFill>
                  <a:solidFill>
                    <a:srgbClr val="B191CA"/>
                  </a:solidFill>
                </a:uFill>
                <a:latin typeface="Trebuchet MS"/>
                <a:cs typeface="Trebuchet MS"/>
                <a:hlinkClick r:id="rId4"/>
              </a:rPr>
              <a:t>arduino.cc/en/Tutorial/HomePage</a:t>
            </a:r>
            <a:endParaRPr sz="2600" dirty="0">
              <a:latin typeface="Trebuchet MS"/>
              <a:cs typeface="Trebuchet MS"/>
            </a:endParaRPr>
          </a:p>
          <a:p>
            <a:pPr marL="285115" marR="473709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Membuat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resume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dari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tutorial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dibaca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pada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laman </a:t>
            </a:r>
            <a:r>
              <a:rPr sz="2600" spc="-7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diatas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dan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mengupload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hasil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resume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tersebut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di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spada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3425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9739" algn="l"/>
              </a:tabLst>
            </a:pPr>
            <a:r>
              <a:rPr spc="175" dirty="0"/>
              <a:t>Sejara</a:t>
            </a:r>
            <a:r>
              <a:rPr spc="225" dirty="0"/>
              <a:t>h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8121015" cy="468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82295" indent="-273050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Berawal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dari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sebuah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thesis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dibuat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oleh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Hernando </a:t>
            </a:r>
            <a:r>
              <a:rPr sz="2600" spc="-7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9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22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endParaRPr sz="2600">
              <a:latin typeface="Trebuchet MS"/>
              <a:cs typeface="Trebuchet MS"/>
            </a:endParaRPr>
          </a:p>
          <a:p>
            <a:pPr marL="285115" marR="185420" indent="-273050">
              <a:lnSpc>
                <a:spcPct val="100000"/>
              </a:lnSpc>
              <a:spcBef>
                <a:spcPts val="5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Kemudian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tahun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2005,</a:t>
            </a:r>
            <a:r>
              <a:rPr sz="2600" spc="-3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dikembangkan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oleh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Massimo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Banzi </a:t>
            </a:r>
            <a:r>
              <a:rPr sz="2600" spc="-7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3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3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8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6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el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es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eri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310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600" spc="-10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22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Lalu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diganti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nama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menjadi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dalam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bahasa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90" dirty="0">
                <a:solidFill>
                  <a:srgbClr val="001F60"/>
                </a:solidFill>
                <a:latin typeface="Trebuchet MS"/>
                <a:cs typeface="Trebuchet MS"/>
              </a:rPr>
              <a:t>Italia </a:t>
            </a:r>
            <a:r>
              <a:rPr sz="2600" spc="-7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era</a:t>
            </a:r>
            <a:r>
              <a:rPr sz="2600" spc="6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era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endParaRPr sz="2600">
              <a:latin typeface="Trebuchet MS"/>
              <a:cs typeface="Trebuchet MS"/>
            </a:endParaRPr>
          </a:p>
          <a:p>
            <a:pPr marL="285115" marR="13652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215" dirty="0">
                <a:solidFill>
                  <a:srgbClr val="001F60"/>
                </a:solidFill>
                <a:latin typeface="Trebuchet MS"/>
                <a:cs typeface="Trebuchet MS"/>
              </a:rPr>
              <a:t>Tujuan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20" dirty="0">
                <a:solidFill>
                  <a:srgbClr val="001F60"/>
                </a:solidFill>
                <a:latin typeface="Trebuchet MS"/>
                <a:cs typeface="Trebuchet MS"/>
              </a:rPr>
              <a:t>awal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dibuat</a:t>
            </a:r>
            <a:r>
              <a:rPr sz="2600" spc="-3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adalah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untuk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membuat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perangkat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mudah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dan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murah,</a:t>
            </a:r>
            <a:r>
              <a:rPr sz="2600" spc="-3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dari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perangkat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15" dirty="0">
                <a:solidFill>
                  <a:srgbClr val="001F60"/>
                </a:solidFill>
                <a:latin typeface="Trebuchet MS"/>
                <a:cs typeface="Trebuchet MS"/>
              </a:rPr>
              <a:t>ada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saat </a:t>
            </a:r>
            <a:r>
              <a:rPr sz="2600" spc="-7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10" dirty="0">
                <a:solidFill>
                  <a:srgbClr val="001F60"/>
                </a:solidFill>
                <a:latin typeface="Trebuchet MS"/>
                <a:cs typeface="Trebuchet MS"/>
              </a:rPr>
              <a:t>itu.</a:t>
            </a:r>
            <a:endParaRPr sz="2600">
              <a:latin typeface="Trebuchet MS"/>
              <a:cs typeface="Trebuchet MS"/>
            </a:endParaRPr>
          </a:p>
          <a:p>
            <a:pPr marL="285115" marR="28956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Perangkat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tersebut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ditujukan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untuk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para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siswa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akan </a:t>
            </a:r>
            <a:r>
              <a:rPr sz="2600" spc="-7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era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3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era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ks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3425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9739" algn="l"/>
              </a:tabLst>
            </a:pPr>
            <a:r>
              <a:rPr spc="175" dirty="0"/>
              <a:t>Sejara</a:t>
            </a:r>
            <a:r>
              <a:rPr spc="225" dirty="0"/>
              <a:t>h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7870825" cy="4046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 algn="just">
              <a:lnSpc>
                <a:spcPct val="100000"/>
              </a:lnSpc>
              <a:spcBef>
                <a:spcPts val="10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750" algn="l"/>
              </a:tabLst>
            </a:pP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Saat 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ini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tim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pengembangnya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adalah 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Massimo 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Banzi, 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David </a:t>
            </a:r>
            <a:r>
              <a:rPr sz="26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Cuartielles,Tom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Igoe,</a:t>
            </a:r>
            <a:r>
              <a:rPr sz="2600" spc="-3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Gianluca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0" dirty="0">
                <a:solidFill>
                  <a:srgbClr val="001F60"/>
                </a:solidFill>
                <a:latin typeface="Trebuchet MS"/>
                <a:cs typeface="Trebuchet MS"/>
              </a:rPr>
              <a:t>Martino,</a:t>
            </a:r>
            <a:r>
              <a:rPr sz="2600" spc="-3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David</a:t>
            </a:r>
            <a:r>
              <a:rPr sz="26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Mellis,</a:t>
            </a:r>
            <a:r>
              <a:rPr sz="2600" spc="-3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dan </a:t>
            </a:r>
            <a:r>
              <a:rPr sz="2600" spc="-7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Nicholas 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Zambetti.</a:t>
            </a:r>
            <a:endParaRPr sz="2600">
              <a:latin typeface="Trebuchet MS"/>
              <a:cs typeface="Trebuchet MS"/>
            </a:endParaRPr>
          </a:p>
          <a:p>
            <a:pPr marL="285115" indent="-273050" algn="just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750" algn="l"/>
              </a:tabLst>
            </a:pP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eka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600" spc="-36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0" dirty="0">
                <a:solidFill>
                  <a:srgbClr val="001F60"/>
                </a:solidFill>
                <a:latin typeface="Trebuchet MS"/>
                <a:cs typeface="Trebuchet MS"/>
              </a:rPr>
              <a:t>ka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4</a:t>
            </a:r>
            <a:r>
              <a:rPr sz="26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3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600" spc="-20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0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:</a:t>
            </a:r>
            <a:endParaRPr sz="2600">
              <a:latin typeface="Trebuchet MS"/>
              <a:cs typeface="Trebuchet MS"/>
            </a:endParaRPr>
          </a:p>
          <a:p>
            <a:pPr marL="561340" lvl="1" indent="-274955" algn="just">
              <a:lnSpc>
                <a:spcPct val="100000"/>
              </a:lnSpc>
              <a:spcBef>
                <a:spcPts val="515"/>
              </a:spcBef>
              <a:buClr>
                <a:srgbClr val="9EB8CD"/>
              </a:buClr>
              <a:buSzPct val="76086"/>
              <a:buFont typeface="Microsoft Sans Serif"/>
              <a:buChar char=""/>
              <a:tabLst>
                <a:tab pos="561340" algn="l"/>
              </a:tabLst>
            </a:pPr>
            <a:r>
              <a:rPr sz="2300" spc="-90" dirty="0">
                <a:solidFill>
                  <a:srgbClr val="BF0000"/>
                </a:solidFill>
                <a:latin typeface="Trebuchet MS"/>
                <a:cs typeface="Trebuchet MS"/>
              </a:rPr>
              <a:t>Harga</a:t>
            </a:r>
            <a:r>
              <a:rPr sz="23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55" dirty="0">
                <a:solidFill>
                  <a:srgbClr val="BF0000"/>
                </a:solidFill>
                <a:latin typeface="Trebuchet MS"/>
                <a:cs typeface="Trebuchet MS"/>
              </a:rPr>
              <a:t>terjangkau</a:t>
            </a:r>
            <a:endParaRPr sz="2300">
              <a:latin typeface="Trebuchet MS"/>
              <a:cs typeface="Trebuchet MS"/>
            </a:endParaRPr>
          </a:p>
          <a:p>
            <a:pPr marL="560705" marR="258445" lvl="1" indent="-274320" algn="just">
              <a:lnSpc>
                <a:spcPct val="100000"/>
              </a:lnSpc>
              <a:spcBef>
                <a:spcPts val="505"/>
              </a:spcBef>
              <a:buClr>
                <a:srgbClr val="9EB8CD"/>
              </a:buClr>
              <a:buSzPct val="76086"/>
              <a:buFont typeface="Microsoft Sans Serif"/>
              <a:buChar char=""/>
              <a:tabLst>
                <a:tab pos="561340" algn="l"/>
              </a:tabLst>
            </a:pPr>
            <a:r>
              <a:rPr sz="2300" spc="-90" dirty="0">
                <a:solidFill>
                  <a:srgbClr val="BF0000"/>
                </a:solidFill>
                <a:latin typeface="Trebuchet MS"/>
                <a:cs typeface="Trebuchet MS"/>
              </a:rPr>
              <a:t>Dapat </a:t>
            </a:r>
            <a:r>
              <a:rPr sz="2300" spc="-180" dirty="0">
                <a:solidFill>
                  <a:srgbClr val="BF0000"/>
                </a:solidFill>
                <a:latin typeface="Trebuchet MS"/>
                <a:cs typeface="Trebuchet MS"/>
              </a:rPr>
              <a:t>dijalankan </a:t>
            </a:r>
            <a:r>
              <a:rPr sz="2300" spc="-150" dirty="0">
                <a:solidFill>
                  <a:srgbClr val="BF0000"/>
                </a:solidFill>
                <a:latin typeface="Trebuchet MS"/>
                <a:cs typeface="Trebuchet MS"/>
              </a:rPr>
              <a:t>diberbagai </a:t>
            </a:r>
            <a:r>
              <a:rPr sz="2300" spc="-120" dirty="0">
                <a:solidFill>
                  <a:srgbClr val="BF0000"/>
                </a:solidFill>
                <a:latin typeface="Trebuchet MS"/>
                <a:cs typeface="Trebuchet MS"/>
              </a:rPr>
              <a:t>sistem </a:t>
            </a:r>
            <a:r>
              <a:rPr sz="2300" spc="-85" dirty="0">
                <a:solidFill>
                  <a:srgbClr val="BF0000"/>
                </a:solidFill>
                <a:latin typeface="Trebuchet MS"/>
                <a:cs typeface="Trebuchet MS"/>
              </a:rPr>
              <a:t>operasi,Windows, </a:t>
            </a:r>
            <a:r>
              <a:rPr sz="2300" spc="-130" dirty="0">
                <a:solidFill>
                  <a:srgbClr val="BF0000"/>
                </a:solidFill>
                <a:latin typeface="Trebuchet MS"/>
                <a:cs typeface="Trebuchet MS"/>
              </a:rPr>
              <a:t>Linux, </a:t>
            </a:r>
            <a:r>
              <a:rPr sz="2300" spc="-68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14" dirty="0">
                <a:solidFill>
                  <a:srgbClr val="BF0000"/>
                </a:solidFill>
                <a:latin typeface="Trebuchet MS"/>
                <a:cs typeface="Trebuchet MS"/>
              </a:rPr>
              <a:t>Max</a:t>
            </a:r>
            <a:r>
              <a:rPr sz="2300" spc="-70" dirty="0">
                <a:solidFill>
                  <a:srgbClr val="BF0000"/>
                </a:solidFill>
                <a:latin typeface="Trebuchet MS"/>
                <a:cs typeface="Trebuchet MS"/>
              </a:rPr>
              <a:t>,</a:t>
            </a:r>
            <a:r>
              <a:rPr sz="2300" spc="-28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55" dirty="0">
                <a:solidFill>
                  <a:srgbClr val="BF0000"/>
                </a:solidFill>
                <a:latin typeface="Trebuchet MS"/>
                <a:cs typeface="Trebuchet MS"/>
              </a:rPr>
              <a:t>da</a:t>
            </a:r>
            <a:r>
              <a:rPr sz="2300" spc="-150" dirty="0">
                <a:solidFill>
                  <a:srgbClr val="BF0000"/>
                </a:solidFill>
                <a:latin typeface="Trebuchet MS"/>
                <a:cs typeface="Trebuchet MS"/>
              </a:rPr>
              <a:t>n</a:t>
            </a:r>
            <a:r>
              <a:rPr sz="23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55" dirty="0">
                <a:solidFill>
                  <a:srgbClr val="BF0000"/>
                </a:solidFill>
                <a:latin typeface="Trebuchet MS"/>
                <a:cs typeface="Trebuchet MS"/>
              </a:rPr>
              <a:t>sebagai</a:t>
            </a:r>
            <a:r>
              <a:rPr sz="2300" spc="-220" dirty="0">
                <a:solidFill>
                  <a:srgbClr val="BF0000"/>
                </a:solidFill>
                <a:latin typeface="Trebuchet MS"/>
                <a:cs typeface="Trebuchet MS"/>
              </a:rPr>
              <a:t>n</a:t>
            </a:r>
            <a:r>
              <a:rPr sz="2300" spc="-175" dirty="0">
                <a:solidFill>
                  <a:srgbClr val="BF0000"/>
                </a:solidFill>
                <a:latin typeface="Trebuchet MS"/>
                <a:cs typeface="Trebuchet MS"/>
              </a:rPr>
              <a:t>y</a:t>
            </a:r>
            <a:r>
              <a:rPr sz="2300" spc="-170" dirty="0">
                <a:solidFill>
                  <a:srgbClr val="BF0000"/>
                </a:solidFill>
                <a:latin typeface="Trebuchet MS"/>
                <a:cs typeface="Trebuchet MS"/>
              </a:rPr>
              <a:t>a</a:t>
            </a:r>
            <a:r>
              <a:rPr sz="2300" spc="-340" dirty="0">
                <a:solidFill>
                  <a:srgbClr val="BF0000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marL="560705" marR="647700" lvl="1" indent="-274320" algn="just">
              <a:lnSpc>
                <a:spcPct val="100000"/>
              </a:lnSpc>
              <a:spcBef>
                <a:spcPts val="490"/>
              </a:spcBef>
              <a:buClr>
                <a:srgbClr val="9EB8CD"/>
              </a:buClr>
              <a:buSzPct val="76086"/>
              <a:buFont typeface="Microsoft Sans Serif"/>
              <a:buChar char=""/>
              <a:tabLst>
                <a:tab pos="561340" algn="l"/>
              </a:tabLst>
            </a:pPr>
            <a:r>
              <a:rPr sz="2300" spc="-145" dirty="0">
                <a:solidFill>
                  <a:srgbClr val="BF0000"/>
                </a:solidFill>
                <a:latin typeface="Trebuchet MS"/>
                <a:cs typeface="Trebuchet MS"/>
              </a:rPr>
              <a:t>Sederhana, </a:t>
            </a:r>
            <a:r>
              <a:rPr sz="2300" spc="-150" dirty="0">
                <a:solidFill>
                  <a:srgbClr val="BF0000"/>
                </a:solidFill>
                <a:latin typeface="Trebuchet MS"/>
                <a:cs typeface="Trebuchet MS"/>
              </a:rPr>
              <a:t>dengan </a:t>
            </a:r>
            <a:r>
              <a:rPr sz="2300" spc="-160" dirty="0">
                <a:solidFill>
                  <a:srgbClr val="BF0000"/>
                </a:solidFill>
                <a:latin typeface="Trebuchet MS"/>
                <a:cs typeface="Trebuchet MS"/>
              </a:rPr>
              <a:t>bahasa </a:t>
            </a:r>
            <a:r>
              <a:rPr sz="2300" spc="-125" dirty="0">
                <a:solidFill>
                  <a:srgbClr val="BF0000"/>
                </a:solidFill>
                <a:latin typeface="Trebuchet MS"/>
                <a:cs typeface="Trebuchet MS"/>
              </a:rPr>
              <a:t>pemograman </a:t>
            </a:r>
            <a:r>
              <a:rPr sz="2300" spc="-165" dirty="0">
                <a:solidFill>
                  <a:srgbClr val="BF0000"/>
                </a:solidFill>
                <a:latin typeface="Trebuchet MS"/>
                <a:cs typeface="Trebuchet MS"/>
              </a:rPr>
              <a:t>yang </a:t>
            </a:r>
            <a:r>
              <a:rPr sz="2300" spc="-145" dirty="0">
                <a:solidFill>
                  <a:srgbClr val="BF0000"/>
                </a:solidFill>
                <a:latin typeface="Trebuchet MS"/>
                <a:cs typeface="Trebuchet MS"/>
              </a:rPr>
              <a:t>mudah </a:t>
            </a:r>
            <a:r>
              <a:rPr sz="2300" spc="-140" dirty="0">
                <a:solidFill>
                  <a:srgbClr val="BF0000"/>
                </a:solidFill>
                <a:latin typeface="Trebuchet MS"/>
                <a:cs typeface="Trebuchet MS"/>
              </a:rPr>
              <a:t>bisa </a:t>
            </a:r>
            <a:r>
              <a:rPr sz="2300" spc="-68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70" dirty="0">
                <a:solidFill>
                  <a:srgbClr val="BF0000"/>
                </a:solidFill>
                <a:latin typeface="Trebuchet MS"/>
                <a:cs typeface="Trebuchet MS"/>
              </a:rPr>
              <a:t>dipelajari</a:t>
            </a:r>
            <a:r>
              <a:rPr sz="23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95" dirty="0">
                <a:solidFill>
                  <a:srgbClr val="BF0000"/>
                </a:solidFill>
                <a:latin typeface="Trebuchet MS"/>
                <a:cs typeface="Trebuchet MS"/>
              </a:rPr>
              <a:t>orang</a:t>
            </a:r>
            <a:r>
              <a:rPr sz="2300" spc="-4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215" dirty="0">
                <a:solidFill>
                  <a:srgbClr val="BF0000"/>
                </a:solidFill>
                <a:latin typeface="Trebuchet MS"/>
                <a:cs typeface="Trebuchet MS"/>
              </a:rPr>
              <a:t>awam,</a:t>
            </a:r>
            <a:r>
              <a:rPr sz="2300" spc="-29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25" dirty="0">
                <a:solidFill>
                  <a:srgbClr val="BF0000"/>
                </a:solidFill>
                <a:latin typeface="Trebuchet MS"/>
                <a:cs typeface="Trebuchet MS"/>
              </a:rPr>
              <a:t>bukan</a:t>
            </a:r>
            <a:r>
              <a:rPr sz="2300" spc="-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05" dirty="0">
                <a:solidFill>
                  <a:srgbClr val="BF0000"/>
                </a:solidFill>
                <a:latin typeface="Trebuchet MS"/>
                <a:cs typeface="Trebuchet MS"/>
              </a:rPr>
              <a:t>untuk</a:t>
            </a:r>
            <a:r>
              <a:rPr sz="2300" spc="-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95" dirty="0">
                <a:solidFill>
                  <a:srgbClr val="BF0000"/>
                </a:solidFill>
                <a:latin typeface="Trebuchet MS"/>
                <a:cs typeface="Trebuchet MS"/>
              </a:rPr>
              <a:t>orang</a:t>
            </a:r>
            <a:r>
              <a:rPr sz="2300" spc="-4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14" dirty="0">
                <a:solidFill>
                  <a:srgbClr val="BF0000"/>
                </a:solidFill>
                <a:latin typeface="Trebuchet MS"/>
                <a:cs typeface="Trebuchet MS"/>
              </a:rPr>
              <a:t>teknik</a:t>
            </a:r>
            <a:r>
              <a:rPr sz="2300" spc="-8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240" dirty="0">
                <a:solidFill>
                  <a:srgbClr val="BF0000"/>
                </a:solidFill>
                <a:latin typeface="Trebuchet MS"/>
                <a:cs typeface="Trebuchet MS"/>
              </a:rPr>
              <a:t>saja.</a:t>
            </a:r>
            <a:endParaRPr sz="2300">
              <a:latin typeface="Trebuchet MS"/>
              <a:cs typeface="Trebuchet MS"/>
            </a:endParaRPr>
          </a:p>
          <a:p>
            <a:pPr marL="561340" lvl="1" indent="-274955" algn="just">
              <a:lnSpc>
                <a:spcPct val="100000"/>
              </a:lnSpc>
              <a:spcBef>
                <a:spcPts val="505"/>
              </a:spcBef>
              <a:buClr>
                <a:srgbClr val="9EB8CD"/>
              </a:buClr>
              <a:buSzPct val="76086"/>
              <a:buFont typeface="Microsoft Sans Serif"/>
              <a:buChar char=""/>
              <a:tabLst>
                <a:tab pos="561340" algn="l"/>
              </a:tabLst>
            </a:pPr>
            <a:r>
              <a:rPr sz="2300" spc="-15" dirty="0">
                <a:solidFill>
                  <a:srgbClr val="BF0000"/>
                </a:solidFill>
                <a:latin typeface="Trebuchet MS"/>
                <a:cs typeface="Trebuchet MS"/>
              </a:rPr>
              <a:t>Ope</a:t>
            </a:r>
            <a:r>
              <a:rPr sz="2300" spc="-10" dirty="0">
                <a:solidFill>
                  <a:srgbClr val="BF0000"/>
                </a:solidFill>
                <a:latin typeface="Trebuchet MS"/>
                <a:cs typeface="Trebuchet MS"/>
              </a:rPr>
              <a:t>n</a:t>
            </a:r>
            <a:r>
              <a:rPr sz="2300" spc="-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30" dirty="0">
                <a:solidFill>
                  <a:srgbClr val="BF0000"/>
                </a:solidFill>
                <a:latin typeface="Trebuchet MS"/>
                <a:cs typeface="Trebuchet MS"/>
              </a:rPr>
              <a:t>Sou</a:t>
            </a:r>
            <a:r>
              <a:rPr sz="2300" spc="-80" dirty="0">
                <a:solidFill>
                  <a:srgbClr val="BF0000"/>
                </a:solidFill>
                <a:latin typeface="Trebuchet MS"/>
                <a:cs typeface="Trebuchet MS"/>
              </a:rPr>
              <a:t>r</a:t>
            </a:r>
            <a:r>
              <a:rPr sz="2300" spc="-140" dirty="0">
                <a:solidFill>
                  <a:srgbClr val="BF0000"/>
                </a:solidFill>
                <a:latin typeface="Trebuchet MS"/>
                <a:cs typeface="Trebuchet MS"/>
              </a:rPr>
              <a:t>c</a:t>
            </a:r>
            <a:r>
              <a:rPr sz="2300" spc="-110" dirty="0">
                <a:solidFill>
                  <a:srgbClr val="BF0000"/>
                </a:solidFill>
                <a:latin typeface="Trebuchet MS"/>
                <a:cs typeface="Trebuchet MS"/>
              </a:rPr>
              <a:t>e</a:t>
            </a:r>
            <a:r>
              <a:rPr sz="2300" spc="-340" dirty="0">
                <a:solidFill>
                  <a:srgbClr val="BF0000"/>
                </a:solidFill>
                <a:latin typeface="Trebuchet MS"/>
                <a:cs typeface="Trebuchet MS"/>
              </a:rPr>
              <a:t>,</a:t>
            </a:r>
            <a:r>
              <a:rPr sz="2300" spc="-30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14" dirty="0">
                <a:solidFill>
                  <a:srgbClr val="BF0000"/>
                </a:solidFill>
                <a:latin typeface="Trebuchet MS"/>
                <a:cs typeface="Trebuchet MS"/>
              </a:rPr>
              <a:t>ha</a:t>
            </a:r>
            <a:r>
              <a:rPr sz="2300" spc="-120" dirty="0">
                <a:solidFill>
                  <a:srgbClr val="BF0000"/>
                </a:solidFill>
                <a:latin typeface="Trebuchet MS"/>
                <a:cs typeface="Trebuchet MS"/>
              </a:rPr>
              <a:t>r</a:t>
            </a:r>
            <a:r>
              <a:rPr sz="2300" spc="-110" dirty="0">
                <a:solidFill>
                  <a:srgbClr val="BF0000"/>
                </a:solidFill>
                <a:latin typeface="Trebuchet MS"/>
                <a:cs typeface="Trebuchet MS"/>
              </a:rPr>
              <a:t>dwa</a:t>
            </a:r>
            <a:r>
              <a:rPr sz="2300" spc="-114" dirty="0">
                <a:solidFill>
                  <a:srgbClr val="BF0000"/>
                </a:solidFill>
                <a:latin typeface="Trebuchet MS"/>
                <a:cs typeface="Trebuchet MS"/>
              </a:rPr>
              <a:t>r</a:t>
            </a:r>
            <a:r>
              <a:rPr sz="2300" spc="-155" dirty="0">
                <a:solidFill>
                  <a:srgbClr val="BF0000"/>
                </a:solidFill>
                <a:latin typeface="Trebuchet MS"/>
                <a:cs typeface="Trebuchet MS"/>
              </a:rPr>
              <a:t>e</a:t>
            </a:r>
            <a:r>
              <a:rPr sz="2300" spc="-4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45" dirty="0">
                <a:solidFill>
                  <a:srgbClr val="BF0000"/>
                </a:solidFill>
                <a:latin typeface="Trebuchet MS"/>
                <a:cs typeface="Trebuchet MS"/>
              </a:rPr>
              <a:t>maupu</a:t>
            </a:r>
            <a:r>
              <a:rPr sz="2300" spc="-125" dirty="0">
                <a:solidFill>
                  <a:srgbClr val="BF0000"/>
                </a:solidFill>
                <a:latin typeface="Trebuchet MS"/>
                <a:cs typeface="Trebuchet MS"/>
              </a:rPr>
              <a:t>n</a:t>
            </a:r>
            <a:r>
              <a:rPr sz="2300" spc="-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300" spc="-110" dirty="0">
                <a:solidFill>
                  <a:srgbClr val="BF0000"/>
                </a:solidFill>
                <a:latin typeface="Trebuchet MS"/>
                <a:cs typeface="Trebuchet MS"/>
              </a:rPr>
              <a:t>softwa</a:t>
            </a:r>
            <a:r>
              <a:rPr sz="2300" spc="-130" dirty="0">
                <a:solidFill>
                  <a:srgbClr val="BF0000"/>
                </a:solidFill>
                <a:latin typeface="Trebuchet MS"/>
                <a:cs typeface="Trebuchet MS"/>
              </a:rPr>
              <a:t>r</a:t>
            </a:r>
            <a:r>
              <a:rPr sz="2300" spc="-110" dirty="0">
                <a:solidFill>
                  <a:srgbClr val="BF0000"/>
                </a:solidFill>
                <a:latin typeface="Trebuchet MS"/>
                <a:cs typeface="Trebuchet MS"/>
              </a:rPr>
              <a:t>e</a:t>
            </a:r>
            <a:r>
              <a:rPr sz="2300" spc="-340" dirty="0">
                <a:solidFill>
                  <a:srgbClr val="BF0000"/>
                </a:solidFill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3425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9739" algn="l"/>
              </a:tabLst>
            </a:pPr>
            <a:r>
              <a:rPr spc="175" dirty="0"/>
              <a:t>Sejara</a:t>
            </a:r>
            <a:r>
              <a:rPr spc="225" dirty="0"/>
              <a:t>h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5751383"/>
            <a:ext cx="731202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600" spc="-70" dirty="0">
                <a:solidFill>
                  <a:srgbClr val="001F60"/>
                </a:solidFill>
                <a:latin typeface="Trebuchet MS"/>
                <a:cs typeface="Trebuchet MS"/>
              </a:rPr>
              <a:t>Massimo</a:t>
            </a:r>
            <a:r>
              <a:rPr sz="26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Banzi,</a:t>
            </a:r>
            <a:r>
              <a:rPr sz="2600" spc="-3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001F60"/>
                </a:solidFill>
                <a:latin typeface="Trebuchet MS"/>
                <a:cs typeface="Trebuchet MS"/>
              </a:rPr>
              <a:t>David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Cuartielles,Tom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55" dirty="0">
                <a:solidFill>
                  <a:srgbClr val="001F60"/>
                </a:solidFill>
                <a:latin typeface="Trebuchet MS"/>
                <a:cs typeface="Trebuchet MS"/>
              </a:rPr>
              <a:t>Igoe,</a:t>
            </a:r>
            <a:r>
              <a:rPr sz="2600" spc="-3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Gianluca </a:t>
            </a:r>
            <a:r>
              <a:rPr sz="2600" spc="-7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6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35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35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v</a:t>
            </a:r>
            <a:r>
              <a:rPr sz="2600" spc="-114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180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85" dirty="0">
                <a:solidFill>
                  <a:srgbClr val="001F60"/>
                </a:solidFill>
                <a:latin typeface="Trebuchet MS"/>
                <a:cs typeface="Trebuchet MS"/>
              </a:rPr>
              <a:t>el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385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600" spc="-3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2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365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600" spc="-135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600" spc="-140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6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600" spc="-200" dirty="0">
                <a:solidFill>
                  <a:srgbClr val="001F60"/>
                </a:solidFill>
                <a:latin typeface="Trebuchet MS"/>
                <a:cs typeface="Trebuchet MS"/>
              </a:rPr>
              <a:t>l</a:t>
            </a:r>
            <a:r>
              <a:rPr sz="2600" spc="-254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5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6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600" spc="-10" dirty="0">
                <a:solidFill>
                  <a:srgbClr val="001F60"/>
                </a:solidFill>
                <a:latin typeface="Trebuchet MS"/>
                <a:cs typeface="Trebuchet MS"/>
              </a:rPr>
              <a:t>Z</a:t>
            </a:r>
            <a:r>
              <a:rPr sz="2600" spc="-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600" spc="-16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600" spc="-145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600" spc="-195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600" spc="-15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600" spc="-175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687" y="1620011"/>
            <a:ext cx="5975603" cy="39837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3425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9739" algn="l"/>
              </a:tabLst>
            </a:pPr>
            <a:r>
              <a:rPr spc="175" dirty="0"/>
              <a:t>Sejara</a:t>
            </a:r>
            <a:r>
              <a:rPr spc="225" dirty="0"/>
              <a:t>h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8067040" cy="401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440055" indent="-273050">
              <a:lnSpc>
                <a:spcPct val="100000"/>
              </a:lnSpc>
              <a:spcBef>
                <a:spcPts val="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800" spc="-215" dirty="0">
                <a:solidFill>
                  <a:srgbClr val="001F60"/>
                </a:solidFill>
                <a:latin typeface="Trebuchet MS"/>
                <a:cs typeface="Trebuchet MS"/>
              </a:rPr>
              <a:t>Sifat</a:t>
            </a:r>
            <a:r>
              <a:rPr sz="2800" spc="-3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8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0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8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001F60"/>
                </a:solidFill>
                <a:latin typeface="Trebuchet MS"/>
                <a:cs typeface="Trebuchet MS"/>
              </a:rPr>
              <a:t>Open</a:t>
            </a:r>
            <a:r>
              <a:rPr sz="2800" spc="-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35" dirty="0">
                <a:solidFill>
                  <a:srgbClr val="001F60"/>
                </a:solidFill>
                <a:latin typeface="Trebuchet MS"/>
                <a:cs typeface="Trebuchet MS"/>
              </a:rPr>
              <a:t>Source,</a:t>
            </a:r>
            <a:r>
              <a:rPr sz="2800" spc="-3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85" dirty="0">
                <a:solidFill>
                  <a:srgbClr val="001F60"/>
                </a:solidFill>
                <a:latin typeface="Trebuchet MS"/>
                <a:cs typeface="Trebuchet MS"/>
              </a:rPr>
              <a:t>membuat</a:t>
            </a:r>
            <a:r>
              <a:rPr sz="2800" spc="-32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1F60"/>
                </a:solidFill>
                <a:latin typeface="Trebuchet MS"/>
                <a:cs typeface="Trebuchet MS"/>
              </a:rPr>
              <a:t>Arduino </a:t>
            </a:r>
            <a:r>
              <a:rPr sz="2800" spc="-8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65" dirty="0">
                <a:solidFill>
                  <a:srgbClr val="001F60"/>
                </a:solidFill>
                <a:latin typeface="Trebuchet MS"/>
                <a:cs typeface="Trebuchet MS"/>
              </a:rPr>
              <a:t>berkembang</a:t>
            </a:r>
            <a:r>
              <a:rPr sz="28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001F60"/>
                </a:solidFill>
                <a:latin typeface="Trebuchet MS"/>
                <a:cs typeface="Trebuchet MS"/>
              </a:rPr>
              <a:t>sangat</a:t>
            </a:r>
            <a:r>
              <a:rPr sz="28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001F60"/>
                </a:solidFill>
                <a:latin typeface="Trebuchet MS"/>
                <a:cs typeface="Trebuchet MS"/>
              </a:rPr>
              <a:t>cepat</a:t>
            </a:r>
            <a:r>
              <a:rPr sz="28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80" dirty="0">
                <a:solidFill>
                  <a:srgbClr val="001F60"/>
                </a:solidFill>
                <a:latin typeface="Trebuchet MS"/>
                <a:cs typeface="Trebuchet MS"/>
              </a:rPr>
              <a:t>sehingga</a:t>
            </a:r>
            <a:r>
              <a:rPr sz="28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001F60"/>
                </a:solidFill>
                <a:latin typeface="Trebuchet MS"/>
                <a:cs typeface="Trebuchet MS"/>
              </a:rPr>
              <a:t>banyak</a:t>
            </a:r>
            <a:r>
              <a:rPr sz="28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65" dirty="0">
                <a:solidFill>
                  <a:srgbClr val="001F60"/>
                </a:solidFill>
                <a:latin typeface="Trebuchet MS"/>
                <a:cs typeface="Trebuchet MS"/>
              </a:rPr>
              <a:t>lahir </a:t>
            </a:r>
            <a:r>
              <a:rPr sz="2800" spc="-160" dirty="0">
                <a:solidFill>
                  <a:srgbClr val="001F60"/>
                </a:solidFill>
                <a:latin typeface="Trebuchet MS"/>
                <a:cs typeface="Trebuchet MS"/>
              </a:rPr>
              <a:t> p</a:t>
            </a:r>
            <a:r>
              <a:rPr sz="2800" spc="-1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800" spc="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800" spc="-2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800" spc="-13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800" spc="-22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800" spc="-7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800" spc="-2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800" spc="-17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800" spc="-130" dirty="0">
                <a:solidFill>
                  <a:srgbClr val="001F60"/>
                </a:solidFill>
                <a:latin typeface="Trebuchet MS"/>
                <a:cs typeface="Trebuchet MS"/>
              </a:rPr>
              <a:t>-</a:t>
            </a:r>
            <a:r>
              <a:rPr sz="2800" spc="-16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800" spc="-1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800" spc="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800" spc="-2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800" spc="-13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800" spc="-220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800" spc="-7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800" spc="-2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800" spc="-18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800" spc="-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800" spc="-1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800" spc="-250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800" spc="-3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800" spc="-13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800" spc="-11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800" spc="-14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800" spc="-3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8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800" spc="-14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800" spc="-13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800" spc="-114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800" spc="-21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800" spc="-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800" spc="-42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800" spc="-3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7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800" spc="-1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800" spc="-16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800" spc="-1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800" spc="6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800" spc="-18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800" spc="-195" dirty="0">
                <a:solidFill>
                  <a:srgbClr val="001F60"/>
                </a:solidFill>
                <a:latin typeface="Trebuchet MS"/>
                <a:cs typeface="Trebuchet MS"/>
              </a:rPr>
              <a:t>i  </a:t>
            </a:r>
            <a:r>
              <a:rPr sz="2800" spc="37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800" spc="-16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800" spc="5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800" spc="375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800" spc="-13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800" spc="-114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800" spc="-21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800" spc="4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8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800" spc="-18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800" spc="-2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800" spc="-13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8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65" dirty="0">
                <a:solidFill>
                  <a:srgbClr val="001F60"/>
                </a:solidFill>
                <a:latin typeface="Trebuchet MS"/>
                <a:cs typeface="Trebuchet MS"/>
              </a:rPr>
              <a:t>F</a:t>
            </a:r>
            <a:r>
              <a:rPr sz="2800" spc="-5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800" spc="-190" dirty="0">
                <a:solidFill>
                  <a:srgbClr val="001F60"/>
                </a:solidFill>
                <a:latin typeface="Trebuchet MS"/>
                <a:cs typeface="Trebuchet MS"/>
              </a:rPr>
              <a:t>ee</a:t>
            </a:r>
            <a:r>
              <a:rPr sz="2800" spc="-14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800" spc="-13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800" spc="-114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800" spc="-21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800" spc="-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800" spc="-42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800" spc="-3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425" dirty="0">
                <a:solidFill>
                  <a:srgbClr val="001F60"/>
                </a:solidFill>
                <a:latin typeface="Trebuchet MS"/>
                <a:cs typeface="Trebuchet MS"/>
              </a:rPr>
              <a:t>..</a:t>
            </a:r>
            <a:r>
              <a:rPr sz="2800" spc="-42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r>
              <a:rPr sz="2800" spc="-3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001F60"/>
                </a:solidFill>
                <a:latin typeface="Trebuchet MS"/>
                <a:cs typeface="Trebuchet MS"/>
              </a:rPr>
              <a:t>dll</a:t>
            </a:r>
            <a:endParaRPr sz="2800">
              <a:latin typeface="Trebuchet MS"/>
              <a:cs typeface="Trebuchet MS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800" spc="-195" dirty="0">
                <a:solidFill>
                  <a:srgbClr val="001F60"/>
                </a:solidFill>
                <a:latin typeface="Trebuchet MS"/>
                <a:cs typeface="Trebuchet MS"/>
              </a:rPr>
              <a:t>Sampai</a:t>
            </a:r>
            <a:r>
              <a:rPr sz="28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04" dirty="0">
                <a:solidFill>
                  <a:srgbClr val="001F60"/>
                </a:solidFill>
                <a:latin typeface="Trebuchet MS"/>
                <a:cs typeface="Trebuchet MS"/>
              </a:rPr>
              <a:t>saat</a:t>
            </a:r>
            <a:r>
              <a:rPr sz="28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70" dirty="0">
                <a:solidFill>
                  <a:srgbClr val="001F60"/>
                </a:solidFill>
                <a:latin typeface="Trebuchet MS"/>
                <a:cs typeface="Trebuchet MS"/>
              </a:rPr>
              <a:t>ini</a:t>
            </a:r>
            <a:r>
              <a:rPr sz="28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70" dirty="0">
                <a:solidFill>
                  <a:srgbClr val="001F60"/>
                </a:solidFill>
                <a:latin typeface="Trebuchet MS"/>
                <a:cs typeface="Trebuchet MS"/>
              </a:rPr>
              <a:t>pihak</a:t>
            </a:r>
            <a:r>
              <a:rPr sz="28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80" dirty="0">
                <a:solidFill>
                  <a:srgbClr val="001F60"/>
                </a:solidFill>
                <a:latin typeface="Trebuchet MS"/>
                <a:cs typeface="Trebuchet MS"/>
              </a:rPr>
              <a:t>resmi,</a:t>
            </a:r>
            <a:r>
              <a:rPr sz="2800" spc="-3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50" dirty="0">
                <a:solidFill>
                  <a:srgbClr val="001F60"/>
                </a:solidFill>
                <a:latin typeface="Trebuchet MS"/>
                <a:cs typeface="Trebuchet MS"/>
              </a:rPr>
              <a:t>sudah</a:t>
            </a:r>
            <a:r>
              <a:rPr sz="28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85" dirty="0">
                <a:solidFill>
                  <a:srgbClr val="001F60"/>
                </a:solidFill>
                <a:latin typeface="Trebuchet MS"/>
                <a:cs typeface="Trebuchet MS"/>
              </a:rPr>
              <a:t>membuat</a:t>
            </a:r>
            <a:r>
              <a:rPr sz="28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85" dirty="0">
                <a:solidFill>
                  <a:srgbClr val="001F60"/>
                </a:solidFill>
                <a:latin typeface="Trebuchet MS"/>
                <a:cs typeface="Trebuchet MS"/>
              </a:rPr>
              <a:t>berbagai </a:t>
            </a:r>
            <a:r>
              <a:rPr sz="2800" spc="-18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50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800" spc="-3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800" spc="-13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800" spc="-11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800" spc="-140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800" spc="-130" dirty="0">
                <a:solidFill>
                  <a:srgbClr val="001F60"/>
                </a:solidFill>
                <a:latin typeface="Trebuchet MS"/>
                <a:cs typeface="Trebuchet MS"/>
              </a:rPr>
              <a:t>-</a:t>
            </a:r>
            <a:r>
              <a:rPr sz="2800" spc="-250" dirty="0">
                <a:solidFill>
                  <a:srgbClr val="001F60"/>
                </a:solidFill>
                <a:latin typeface="Trebuchet MS"/>
                <a:cs typeface="Trebuchet MS"/>
              </a:rPr>
              <a:t>j</a:t>
            </a:r>
            <a:r>
              <a:rPr sz="2800" spc="-36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800" spc="-13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800" spc="-11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800" spc="-145" dirty="0">
                <a:solidFill>
                  <a:srgbClr val="001F60"/>
                </a:solidFill>
                <a:latin typeface="Trebuchet MS"/>
                <a:cs typeface="Trebuchet MS"/>
              </a:rPr>
              <a:t>s</a:t>
            </a:r>
            <a:r>
              <a:rPr sz="2800" spc="-3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200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800" spc="-40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800" spc="-140" dirty="0">
                <a:solidFill>
                  <a:srgbClr val="001F60"/>
                </a:solidFill>
                <a:latin typeface="Trebuchet MS"/>
                <a:cs typeface="Trebuchet MS"/>
              </a:rPr>
              <a:t>d</a:t>
            </a:r>
            <a:r>
              <a:rPr sz="2800" spc="-135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800" spc="-114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800" spc="-21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800" spc="-30" dirty="0">
                <a:solidFill>
                  <a:srgbClr val="001F60"/>
                </a:solidFill>
                <a:latin typeface="Trebuchet MS"/>
                <a:cs typeface="Trebuchet MS"/>
              </a:rPr>
              <a:t>o</a:t>
            </a:r>
            <a:r>
              <a:rPr sz="2800" spc="-420" dirty="0">
                <a:solidFill>
                  <a:srgbClr val="001F60"/>
                </a:solidFill>
                <a:latin typeface="Trebuchet MS"/>
                <a:cs typeface="Trebuchet MS"/>
              </a:rPr>
              <a:t>,</a:t>
            </a:r>
            <a:r>
              <a:rPr sz="2800" spc="-3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800" spc="-13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800" spc="-254" dirty="0">
                <a:solidFill>
                  <a:srgbClr val="001F60"/>
                </a:solidFill>
                <a:latin typeface="Trebuchet MS"/>
                <a:cs typeface="Trebuchet MS"/>
              </a:rPr>
              <a:t>la</a:t>
            </a:r>
            <a:r>
              <a:rPr sz="2800" spc="-19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8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1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800" spc="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800" spc="-19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8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20" dirty="0">
                <a:solidFill>
                  <a:srgbClr val="001F60"/>
                </a:solidFill>
                <a:latin typeface="Trebuchet MS"/>
                <a:cs typeface="Trebuchet MS"/>
              </a:rPr>
              <a:t>y</a:t>
            </a:r>
            <a:r>
              <a:rPr sz="2800" spc="-23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800" spc="-13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800" spc="-21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8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60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800" spc="-285" dirty="0">
                <a:solidFill>
                  <a:srgbClr val="001F60"/>
                </a:solidFill>
                <a:latin typeface="Trebuchet MS"/>
                <a:cs typeface="Trebuchet MS"/>
              </a:rPr>
              <a:t>a</a:t>
            </a:r>
            <a:r>
              <a:rPr sz="2800" spc="-145" dirty="0">
                <a:solidFill>
                  <a:srgbClr val="001F60"/>
                </a:solidFill>
                <a:latin typeface="Trebuchet MS"/>
                <a:cs typeface="Trebuchet MS"/>
              </a:rPr>
              <a:t>li</a:t>
            </a:r>
            <a:r>
              <a:rPr sz="2800" spc="-26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800" spc="-215" dirty="0">
                <a:solidFill>
                  <a:srgbClr val="001F60"/>
                </a:solidFill>
                <a:latin typeface="Trebuchet MS"/>
                <a:cs typeface="Trebuchet MS"/>
              </a:rPr>
              <a:t>g</a:t>
            </a:r>
            <a:r>
              <a:rPr sz="28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001F60"/>
                </a:solidFill>
                <a:latin typeface="Trebuchet MS"/>
                <a:cs typeface="Trebuchet MS"/>
              </a:rPr>
              <a:t>m</a:t>
            </a:r>
            <a:r>
              <a:rPr sz="2800" spc="-13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800" spc="-215" dirty="0">
                <a:solidFill>
                  <a:srgbClr val="001F60"/>
                </a:solidFill>
                <a:latin typeface="Trebuchet MS"/>
                <a:cs typeface="Trebuchet MS"/>
              </a:rPr>
              <a:t>da</a:t>
            </a:r>
            <a:r>
              <a:rPr sz="2800" spc="-135" dirty="0">
                <a:solidFill>
                  <a:srgbClr val="001F60"/>
                </a:solidFill>
                <a:latin typeface="Trebuchet MS"/>
                <a:cs typeface="Trebuchet MS"/>
              </a:rPr>
              <a:t>h</a:t>
            </a:r>
            <a:r>
              <a:rPr sz="28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001F60"/>
                </a:solidFill>
                <a:latin typeface="Trebuchet MS"/>
                <a:cs typeface="Trebuchet MS"/>
              </a:rPr>
              <a:t>dica</a:t>
            </a:r>
            <a:r>
              <a:rPr sz="2800" spc="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800" spc="-195" dirty="0">
                <a:solidFill>
                  <a:srgbClr val="001F60"/>
                </a:solidFill>
                <a:latin typeface="Trebuchet MS"/>
                <a:cs typeface="Trebuchet MS"/>
              </a:rPr>
              <a:t>i  </a:t>
            </a:r>
            <a:r>
              <a:rPr sz="2800" spc="-185" dirty="0">
                <a:solidFill>
                  <a:srgbClr val="001F60"/>
                </a:solidFill>
                <a:latin typeface="Trebuchet MS"/>
                <a:cs typeface="Trebuchet MS"/>
              </a:rPr>
              <a:t>dan</a:t>
            </a:r>
            <a:r>
              <a:rPr sz="28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00" dirty="0">
                <a:solidFill>
                  <a:srgbClr val="001F60"/>
                </a:solidFill>
                <a:latin typeface="Trebuchet MS"/>
                <a:cs typeface="Trebuchet MS"/>
              </a:rPr>
              <a:t>paling</a:t>
            </a:r>
            <a:r>
              <a:rPr sz="28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001F60"/>
                </a:solidFill>
                <a:latin typeface="Trebuchet MS"/>
                <a:cs typeface="Trebuchet MS"/>
              </a:rPr>
              <a:t>banyak</a:t>
            </a:r>
            <a:r>
              <a:rPr sz="28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00" dirty="0">
                <a:solidFill>
                  <a:srgbClr val="001F60"/>
                </a:solidFill>
                <a:latin typeface="Trebuchet MS"/>
                <a:cs typeface="Trebuchet MS"/>
              </a:rPr>
              <a:t>digunakan,</a:t>
            </a:r>
            <a:r>
              <a:rPr sz="2800" spc="-3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001F60"/>
                </a:solidFill>
                <a:latin typeface="Trebuchet MS"/>
                <a:cs typeface="Trebuchet MS"/>
              </a:rPr>
              <a:t>yaitu</a:t>
            </a:r>
            <a:r>
              <a:rPr sz="2800" spc="-3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60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800" spc="-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10" dirty="0">
                <a:solidFill>
                  <a:srgbClr val="001F60"/>
                </a:solidFill>
                <a:latin typeface="Trebuchet MS"/>
                <a:cs typeface="Trebuchet MS"/>
              </a:rPr>
              <a:t>Uno.</a:t>
            </a:r>
            <a:endParaRPr sz="2800">
              <a:latin typeface="Trebuchet MS"/>
              <a:cs typeface="Trebuchet MS"/>
            </a:endParaRPr>
          </a:p>
          <a:p>
            <a:pPr marL="285115" marR="865505" indent="-273050">
              <a:lnSpc>
                <a:spcPct val="100000"/>
              </a:lnSpc>
              <a:spcBef>
                <a:spcPts val="60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800" spc="-60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8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00" dirty="0">
                <a:solidFill>
                  <a:srgbClr val="001F60"/>
                </a:solidFill>
                <a:latin typeface="Trebuchet MS"/>
                <a:cs typeface="Trebuchet MS"/>
              </a:rPr>
              <a:t>yang</a:t>
            </a:r>
            <a:r>
              <a:rPr sz="28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50" dirty="0">
                <a:solidFill>
                  <a:srgbClr val="001F60"/>
                </a:solidFill>
                <a:latin typeface="Trebuchet MS"/>
                <a:cs typeface="Trebuchet MS"/>
              </a:rPr>
              <a:t>sudah</a:t>
            </a:r>
            <a:r>
              <a:rPr sz="2800" spc="-6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80" dirty="0">
                <a:solidFill>
                  <a:srgbClr val="001F60"/>
                </a:solidFill>
                <a:latin typeface="Trebuchet MS"/>
                <a:cs typeface="Trebuchet MS"/>
              </a:rPr>
              <a:t>menggunakan</a:t>
            </a:r>
            <a:r>
              <a:rPr sz="2800" spc="-31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150" dirty="0">
                <a:solidFill>
                  <a:srgbClr val="001F60"/>
                </a:solidFill>
                <a:latin typeface="Trebuchet MS"/>
                <a:cs typeface="Trebuchet MS"/>
              </a:rPr>
              <a:t>ARM</a:t>
            </a:r>
            <a:r>
              <a:rPr sz="2800" spc="-7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55" dirty="0">
                <a:solidFill>
                  <a:srgbClr val="001F60"/>
                </a:solidFill>
                <a:latin typeface="Trebuchet MS"/>
                <a:cs typeface="Trebuchet MS"/>
              </a:rPr>
              <a:t>Cortex, </a:t>
            </a:r>
            <a:r>
              <a:rPr sz="2800" spc="-82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6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800" spc="-1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800" spc="5" dirty="0">
                <a:solidFill>
                  <a:srgbClr val="001F60"/>
                </a:solidFill>
                <a:latin typeface="Trebuchet MS"/>
                <a:cs typeface="Trebuchet MS"/>
              </a:rPr>
              <a:t>r</a:t>
            </a:r>
            <a:r>
              <a:rPr sz="2800" spc="-160" dirty="0">
                <a:solidFill>
                  <a:srgbClr val="001F60"/>
                </a:solidFill>
                <a:latin typeface="Trebuchet MS"/>
                <a:cs typeface="Trebuchet MS"/>
              </a:rPr>
              <a:t>b</a:t>
            </a:r>
            <a:r>
              <a:rPr sz="2800" spc="-190" dirty="0">
                <a:solidFill>
                  <a:srgbClr val="001F60"/>
                </a:solidFill>
                <a:latin typeface="Trebuchet MS"/>
                <a:cs typeface="Trebuchet MS"/>
              </a:rPr>
              <a:t>e</a:t>
            </a:r>
            <a:r>
              <a:rPr sz="2800" spc="-130" dirty="0">
                <a:solidFill>
                  <a:srgbClr val="001F60"/>
                </a:solidFill>
                <a:latin typeface="Trebuchet MS"/>
                <a:cs typeface="Trebuchet MS"/>
              </a:rPr>
              <a:t>n</a:t>
            </a:r>
            <a:r>
              <a:rPr sz="2800" spc="-180" dirty="0">
                <a:solidFill>
                  <a:srgbClr val="001F60"/>
                </a:solidFill>
                <a:latin typeface="Trebuchet MS"/>
                <a:cs typeface="Trebuchet MS"/>
              </a:rPr>
              <a:t>t</a:t>
            </a:r>
            <a:r>
              <a:rPr sz="2800" spc="-130" dirty="0">
                <a:solidFill>
                  <a:srgbClr val="001F60"/>
                </a:solidFill>
                <a:latin typeface="Trebuchet MS"/>
                <a:cs typeface="Trebuchet MS"/>
              </a:rPr>
              <a:t>u</a:t>
            </a:r>
            <a:r>
              <a:rPr sz="2800" spc="-75" dirty="0">
                <a:solidFill>
                  <a:srgbClr val="001F60"/>
                </a:solidFill>
                <a:latin typeface="Trebuchet MS"/>
                <a:cs typeface="Trebuchet MS"/>
              </a:rPr>
              <a:t>k</a:t>
            </a:r>
            <a:r>
              <a:rPr sz="2800" spc="-8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001F60"/>
                </a:solidFill>
                <a:latin typeface="Trebuchet MS"/>
                <a:cs typeface="Trebuchet MS"/>
              </a:rPr>
              <a:t>Min</a:t>
            </a:r>
            <a:r>
              <a:rPr sz="2800" spc="-190" dirty="0">
                <a:solidFill>
                  <a:srgbClr val="001F60"/>
                </a:solidFill>
                <a:latin typeface="Trebuchet MS"/>
                <a:cs typeface="Trebuchet MS"/>
              </a:rPr>
              <a:t>i</a:t>
            </a:r>
            <a:r>
              <a:rPr sz="2800" spc="-7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75" dirty="0">
                <a:solidFill>
                  <a:srgbClr val="001F60"/>
                </a:solidFill>
                <a:latin typeface="Trebuchet MS"/>
                <a:cs typeface="Trebuchet MS"/>
              </a:rPr>
              <a:t>P</a:t>
            </a:r>
            <a:r>
              <a:rPr sz="2800" spc="150" dirty="0">
                <a:solidFill>
                  <a:srgbClr val="001F60"/>
                </a:solidFill>
                <a:latin typeface="Trebuchet MS"/>
                <a:cs typeface="Trebuchet MS"/>
              </a:rPr>
              <a:t>C</a:t>
            </a:r>
            <a:r>
              <a:rPr sz="2800" spc="-420" dirty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8" y="932180"/>
            <a:ext cx="3425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9739" algn="l"/>
              </a:tabLst>
            </a:pPr>
            <a:r>
              <a:rPr spc="175" dirty="0"/>
              <a:t>Sejara</a:t>
            </a:r>
            <a:r>
              <a:rPr spc="225" dirty="0"/>
              <a:t>h</a:t>
            </a:r>
            <a:r>
              <a:rPr dirty="0"/>
              <a:t>	</a:t>
            </a:r>
            <a:r>
              <a:rPr spc="215" dirty="0"/>
              <a:t>A</a:t>
            </a:r>
            <a:r>
              <a:rPr spc="135" dirty="0"/>
              <a:t>rdui</a:t>
            </a:r>
            <a:r>
              <a:rPr spc="170" dirty="0"/>
              <a:t>n</a:t>
            </a:r>
            <a:r>
              <a:rPr spc="165"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8608" y="1589024"/>
            <a:ext cx="7969884" cy="4559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115" marR="314325" indent="-273050">
              <a:lnSpc>
                <a:spcPct val="100000"/>
              </a:lnSpc>
              <a:spcBef>
                <a:spcPts val="95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800" spc="-60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8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65" dirty="0">
                <a:solidFill>
                  <a:srgbClr val="001F60"/>
                </a:solidFill>
                <a:latin typeface="Trebuchet MS"/>
                <a:cs typeface="Trebuchet MS"/>
              </a:rPr>
              <a:t>juga</a:t>
            </a:r>
            <a:r>
              <a:rPr sz="28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50" dirty="0">
                <a:solidFill>
                  <a:srgbClr val="001F60"/>
                </a:solidFill>
                <a:latin typeface="Trebuchet MS"/>
                <a:cs typeface="Trebuchet MS"/>
              </a:rPr>
              <a:t>sudah</a:t>
            </a:r>
            <a:r>
              <a:rPr sz="28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95" dirty="0">
                <a:solidFill>
                  <a:srgbClr val="001F60"/>
                </a:solidFill>
                <a:latin typeface="Trebuchet MS"/>
                <a:cs typeface="Trebuchet MS"/>
              </a:rPr>
              <a:t>banyak</a:t>
            </a:r>
            <a:r>
              <a:rPr sz="2800" spc="-4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90" dirty="0">
                <a:solidFill>
                  <a:srgbClr val="001F60"/>
                </a:solidFill>
                <a:latin typeface="Trebuchet MS"/>
                <a:cs typeface="Trebuchet MS"/>
              </a:rPr>
              <a:t>dipakai</a:t>
            </a:r>
            <a:r>
              <a:rPr sz="28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25" dirty="0">
                <a:solidFill>
                  <a:srgbClr val="001F60"/>
                </a:solidFill>
                <a:latin typeface="Trebuchet MS"/>
                <a:cs typeface="Trebuchet MS"/>
              </a:rPr>
              <a:t>oleh</a:t>
            </a:r>
            <a:r>
              <a:rPr sz="28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65" dirty="0">
                <a:solidFill>
                  <a:srgbClr val="001F60"/>
                </a:solidFill>
                <a:latin typeface="Trebuchet MS"/>
                <a:cs typeface="Trebuchet MS"/>
              </a:rPr>
              <a:t>perusahaan </a:t>
            </a:r>
            <a:r>
              <a:rPr sz="2800" spc="-83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29" dirty="0">
                <a:solidFill>
                  <a:srgbClr val="001F60"/>
                </a:solidFill>
                <a:latin typeface="Trebuchet MS"/>
                <a:cs typeface="Trebuchet MS"/>
              </a:rPr>
              <a:t>besar.</a:t>
            </a:r>
            <a:endParaRPr sz="2800">
              <a:latin typeface="Trebuchet MS"/>
              <a:cs typeface="Trebuchet MS"/>
            </a:endParaRPr>
          </a:p>
          <a:p>
            <a:pPr marL="560705" marR="5080" lvl="1" indent="-274320">
              <a:lnSpc>
                <a:spcPct val="100000"/>
              </a:lnSpc>
              <a:spcBef>
                <a:spcPts val="515"/>
              </a:spcBef>
              <a:buClr>
                <a:srgbClr val="9EB8CD"/>
              </a:buClr>
              <a:buSzPct val="76000"/>
              <a:buFont typeface="Microsoft Sans Serif"/>
              <a:buChar char=""/>
              <a:tabLst>
                <a:tab pos="560705" algn="l"/>
                <a:tab pos="561340" algn="l"/>
              </a:tabLst>
            </a:pPr>
            <a:r>
              <a:rPr sz="2500" spc="265" dirty="0">
                <a:solidFill>
                  <a:srgbClr val="BF0000"/>
                </a:solidFill>
                <a:latin typeface="Trebuchet MS"/>
                <a:cs typeface="Trebuchet MS"/>
              </a:rPr>
              <a:t>C</a:t>
            </a:r>
            <a:r>
              <a:rPr sz="2500" spc="35" dirty="0">
                <a:solidFill>
                  <a:srgbClr val="BF0000"/>
                </a:solidFill>
                <a:latin typeface="Trebuchet MS"/>
                <a:cs typeface="Trebuchet MS"/>
              </a:rPr>
              <a:t>o</a:t>
            </a:r>
            <a:r>
              <a:rPr sz="2500" spc="-165" dirty="0">
                <a:solidFill>
                  <a:srgbClr val="BF0000"/>
                </a:solidFill>
                <a:latin typeface="Trebuchet MS"/>
                <a:cs typeface="Trebuchet MS"/>
              </a:rPr>
              <a:t>n</a:t>
            </a:r>
            <a:r>
              <a:rPr sz="2500" spc="-125" dirty="0">
                <a:solidFill>
                  <a:srgbClr val="BF0000"/>
                </a:solidFill>
                <a:latin typeface="Trebuchet MS"/>
                <a:cs typeface="Trebuchet MS"/>
              </a:rPr>
              <a:t>t</a:t>
            </a:r>
            <a:r>
              <a:rPr sz="2500" spc="35" dirty="0">
                <a:solidFill>
                  <a:srgbClr val="BF0000"/>
                </a:solidFill>
                <a:latin typeface="Trebuchet MS"/>
                <a:cs typeface="Trebuchet MS"/>
              </a:rPr>
              <a:t>o</a:t>
            </a:r>
            <a:r>
              <a:rPr sz="2500" spc="-120" dirty="0">
                <a:solidFill>
                  <a:srgbClr val="BF0000"/>
                </a:solidFill>
                <a:latin typeface="Trebuchet MS"/>
                <a:cs typeface="Trebuchet MS"/>
              </a:rPr>
              <a:t>h</a:t>
            </a:r>
            <a:r>
              <a:rPr sz="2500" spc="-170" dirty="0">
                <a:solidFill>
                  <a:srgbClr val="BF0000"/>
                </a:solidFill>
                <a:latin typeface="Trebuchet MS"/>
                <a:cs typeface="Trebuchet MS"/>
              </a:rPr>
              <a:t>n</a:t>
            </a:r>
            <a:r>
              <a:rPr sz="2500" spc="-195" dirty="0">
                <a:solidFill>
                  <a:srgbClr val="BF0000"/>
                </a:solidFill>
                <a:latin typeface="Trebuchet MS"/>
                <a:cs typeface="Trebuchet MS"/>
              </a:rPr>
              <a:t>y</a:t>
            </a:r>
            <a:r>
              <a:rPr sz="2500" spc="-204" dirty="0">
                <a:solidFill>
                  <a:srgbClr val="BF0000"/>
                </a:solidFill>
                <a:latin typeface="Trebuchet MS"/>
                <a:cs typeface="Trebuchet MS"/>
              </a:rPr>
              <a:t>a</a:t>
            </a:r>
            <a:r>
              <a:rPr sz="2500" spc="-3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100" dirty="0">
                <a:solidFill>
                  <a:srgbClr val="BF0000"/>
                </a:solidFill>
                <a:latin typeface="Trebuchet MS"/>
                <a:cs typeface="Trebuchet MS"/>
              </a:rPr>
              <a:t>G</a:t>
            </a:r>
            <a:r>
              <a:rPr sz="2500" spc="85" dirty="0">
                <a:solidFill>
                  <a:srgbClr val="BF0000"/>
                </a:solidFill>
                <a:latin typeface="Trebuchet MS"/>
                <a:cs typeface="Trebuchet MS"/>
              </a:rPr>
              <a:t>o</a:t>
            </a:r>
            <a:r>
              <a:rPr sz="2500" spc="35" dirty="0">
                <a:solidFill>
                  <a:srgbClr val="BF0000"/>
                </a:solidFill>
                <a:latin typeface="Trebuchet MS"/>
                <a:cs typeface="Trebuchet MS"/>
              </a:rPr>
              <a:t>o</a:t>
            </a:r>
            <a:r>
              <a:rPr sz="2500" spc="-190" dirty="0">
                <a:solidFill>
                  <a:srgbClr val="BF0000"/>
                </a:solidFill>
                <a:latin typeface="Trebuchet MS"/>
                <a:cs typeface="Trebuchet MS"/>
              </a:rPr>
              <a:t>g</a:t>
            </a:r>
            <a:r>
              <a:rPr sz="2500" spc="-195" dirty="0">
                <a:solidFill>
                  <a:srgbClr val="BF0000"/>
                </a:solidFill>
                <a:latin typeface="Trebuchet MS"/>
                <a:cs typeface="Trebuchet MS"/>
              </a:rPr>
              <a:t>l</a:t>
            </a:r>
            <a:r>
              <a:rPr sz="2500" spc="-170" dirty="0">
                <a:solidFill>
                  <a:srgbClr val="BF0000"/>
                </a:solidFill>
                <a:latin typeface="Trebuchet MS"/>
                <a:cs typeface="Trebuchet MS"/>
              </a:rPr>
              <a:t>e</a:t>
            </a:r>
            <a:r>
              <a:rPr sz="25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60" dirty="0">
                <a:solidFill>
                  <a:srgbClr val="BF0000"/>
                </a:solidFill>
                <a:latin typeface="Trebuchet MS"/>
                <a:cs typeface="Trebuchet MS"/>
              </a:rPr>
              <a:t>m</a:t>
            </a:r>
            <a:r>
              <a:rPr sz="2500" spc="-170" dirty="0">
                <a:solidFill>
                  <a:srgbClr val="BF0000"/>
                </a:solidFill>
                <a:latin typeface="Trebuchet MS"/>
                <a:cs typeface="Trebuchet MS"/>
              </a:rPr>
              <a:t>e</a:t>
            </a:r>
            <a:r>
              <a:rPr sz="2500" spc="-155" dirty="0">
                <a:solidFill>
                  <a:srgbClr val="BF0000"/>
                </a:solidFill>
                <a:latin typeface="Trebuchet MS"/>
                <a:cs typeface="Trebuchet MS"/>
              </a:rPr>
              <a:t>ng</a:t>
            </a:r>
            <a:r>
              <a:rPr sz="2500" spc="-190" dirty="0">
                <a:solidFill>
                  <a:srgbClr val="BF0000"/>
                </a:solidFill>
                <a:latin typeface="Trebuchet MS"/>
                <a:cs typeface="Trebuchet MS"/>
              </a:rPr>
              <a:t>g</a:t>
            </a:r>
            <a:r>
              <a:rPr sz="2500" spc="-165" dirty="0">
                <a:solidFill>
                  <a:srgbClr val="BF0000"/>
                </a:solidFill>
                <a:latin typeface="Trebuchet MS"/>
                <a:cs typeface="Trebuchet MS"/>
              </a:rPr>
              <a:t>una</a:t>
            </a:r>
            <a:r>
              <a:rPr sz="2500" spc="-70" dirty="0">
                <a:solidFill>
                  <a:srgbClr val="BF0000"/>
                </a:solidFill>
                <a:latin typeface="Trebuchet MS"/>
                <a:cs typeface="Trebuchet MS"/>
              </a:rPr>
              <a:t>k</a:t>
            </a:r>
            <a:r>
              <a:rPr sz="2500" spc="-250" dirty="0">
                <a:solidFill>
                  <a:srgbClr val="BF0000"/>
                </a:solidFill>
                <a:latin typeface="Trebuchet MS"/>
                <a:cs typeface="Trebuchet MS"/>
              </a:rPr>
              <a:t>a</a:t>
            </a:r>
            <a:r>
              <a:rPr sz="2500" spc="-120" dirty="0">
                <a:solidFill>
                  <a:srgbClr val="BF0000"/>
                </a:solidFill>
                <a:latin typeface="Trebuchet MS"/>
                <a:cs typeface="Trebuchet MS"/>
              </a:rPr>
              <a:t>n</a:t>
            </a:r>
            <a:r>
              <a:rPr sz="2500" spc="-30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190" dirty="0">
                <a:solidFill>
                  <a:srgbClr val="BF0000"/>
                </a:solidFill>
                <a:latin typeface="Trebuchet MS"/>
                <a:cs typeface="Trebuchet MS"/>
              </a:rPr>
              <a:t>A</a:t>
            </a:r>
            <a:r>
              <a:rPr sz="2500" spc="-30" dirty="0">
                <a:solidFill>
                  <a:srgbClr val="BF0000"/>
                </a:solidFill>
                <a:latin typeface="Trebuchet MS"/>
                <a:cs typeface="Trebuchet MS"/>
              </a:rPr>
              <a:t>r</a:t>
            </a:r>
            <a:r>
              <a:rPr sz="2500" spc="-170" dirty="0">
                <a:solidFill>
                  <a:srgbClr val="BF0000"/>
                </a:solidFill>
                <a:latin typeface="Trebuchet MS"/>
                <a:cs typeface="Trebuchet MS"/>
              </a:rPr>
              <a:t>du</a:t>
            </a:r>
            <a:r>
              <a:rPr sz="2500" spc="-85" dirty="0">
                <a:solidFill>
                  <a:srgbClr val="BF0000"/>
                </a:solidFill>
                <a:latin typeface="Trebuchet MS"/>
                <a:cs typeface="Trebuchet MS"/>
              </a:rPr>
              <a:t>i</a:t>
            </a:r>
            <a:r>
              <a:rPr sz="2500" spc="-45" dirty="0">
                <a:solidFill>
                  <a:srgbClr val="BF0000"/>
                </a:solidFill>
                <a:latin typeface="Trebuchet MS"/>
                <a:cs typeface="Trebuchet MS"/>
              </a:rPr>
              <a:t>no </a:t>
            </a:r>
            <a:r>
              <a:rPr sz="2500" spc="-150" dirty="0">
                <a:solidFill>
                  <a:srgbClr val="BF0000"/>
                </a:solidFill>
                <a:latin typeface="Trebuchet MS"/>
                <a:cs typeface="Trebuchet MS"/>
              </a:rPr>
              <a:t>un</a:t>
            </a:r>
            <a:r>
              <a:rPr sz="2500" spc="-114" dirty="0">
                <a:solidFill>
                  <a:srgbClr val="BF0000"/>
                </a:solidFill>
                <a:latin typeface="Trebuchet MS"/>
                <a:cs typeface="Trebuchet MS"/>
              </a:rPr>
              <a:t>t</a:t>
            </a:r>
            <a:r>
              <a:rPr sz="2500" spc="-75" dirty="0">
                <a:solidFill>
                  <a:srgbClr val="BF0000"/>
                </a:solidFill>
                <a:latin typeface="Trebuchet MS"/>
                <a:cs typeface="Trebuchet MS"/>
              </a:rPr>
              <a:t>uk  </a:t>
            </a:r>
            <a:r>
              <a:rPr sz="2500" spc="-50" dirty="0">
                <a:solidFill>
                  <a:srgbClr val="BF0000"/>
                </a:solidFill>
                <a:latin typeface="Trebuchet MS"/>
                <a:cs typeface="Trebuchet MS"/>
              </a:rPr>
              <a:t>Accessory </a:t>
            </a:r>
            <a:r>
              <a:rPr sz="2500" spc="-105" dirty="0">
                <a:solidFill>
                  <a:srgbClr val="BF0000"/>
                </a:solidFill>
                <a:latin typeface="Trebuchet MS"/>
                <a:cs typeface="Trebuchet MS"/>
              </a:rPr>
              <a:t>Development </a:t>
            </a:r>
            <a:r>
              <a:rPr sz="2500" spc="-130" dirty="0">
                <a:solidFill>
                  <a:srgbClr val="BF0000"/>
                </a:solidFill>
                <a:latin typeface="Trebuchet MS"/>
                <a:cs typeface="Trebuchet MS"/>
              </a:rPr>
              <a:t>Kit, </a:t>
            </a:r>
            <a:r>
              <a:rPr sz="2500" spc="165" dirty="0">
                <a:solidFill>
                  <a:srgbClr val="BF0000"/>
                </a:solidFill>
                <a:latin typeface="Trebuchet MS"/>
                <a:cs typeface="Trebuchet MS"/>
              </a:rPr>
              <a:t>NASA </a:t>
            </a:r>
            <a:r>
              <a:rPr sz="2500" spc="-175" dirty="0">
                <a:solidFill>
                  <a:srgbClr val="BF0000"/>
                </a:solidFill>
                <a:latin typeface="Trebuchet MS"/>
                <a:cs typeface="Trebuchet MS"/>
              </a:rPr>
              <a:t>memakai </a:t>
            </a:r>
            <a:r>
              <a:rPr sz="2500" spc="-50" dirty="0">
                <a:solidFill>
                  <a:srgbClr val="BF0000"/>
                </a:solidFill>
                <a:latin typeface="Trebuchet MS"/>
                <a:cs typeface="Trebuchet MS"/>
              </a:rPr>
              <a:t>Arduino </a:t>
            </a:r>
            <a:r>
              <a:rPr sz="2500" spc="-4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20" dirty="0">
                <a:solidFill>
                  <a:srgbClr val="BF0000"/>
                </a:solidFill>
                <a:latin typeface="Trebuchet MS"/>
                <a:cs typeface="Trebuchet MS"/>
              </a:rPr>
              <a:t>untuk</a:t>
            </a:r>
            <a:r>
              <a:rPr sz="2500" spc="-3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30" dirty="0">
                <a:solidFill>
                  <a:srgbClr val="BF0000"/>
                </a:solidFill>
                <a:latin typeface="Trebuchet MS"/>
                <a:cs typeface="Trebuchet MS"/>
              </a:rPr>
              <a:t>prototypin,</a:t>
            </a:r>
            <a:r>
              <a:rPr sz="2500" spc="-28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210" dirty="0">
                <a:solidFill>
                  <a:srgbClr val="BF0000"/>
                </a:solidFill>
                <a:latin typeface="Trebuchet MS"/>
                <a:cs typeface="Trebuchet MS"/>
              </a:rPr>
              <a:t>ada</a:t>
            </a:r>
            <a:r>
              <a:rPr sz="2500" spc="-6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200" dirty="0">
                <a:solidFill>
                  <a:srgbClr val="BF0000"/>
                </a:solidFill>
                <a:latin typeface="Trebuchet MS"/>
                <a:cs typeface="Trebuchet MS"/>
              </a:rPr>
              <a:t>lagi</a:t>
            </a:r>
            <a:r>
              <a:rPr sz="2500" spc="-4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30" dirty="0">
                <a:solidFill>
                  <a:srgbClr val="BF0000"/>
                </a:solidFill>
                <a:latin typeface="Trebuchet MS"/>
                <a:cs typeface="Trebuchet MS"/>
              </a:rPr>
              <a:t>Large</a:t>
            </a:r>
            <a:r>
              <a:rPr sz="2500" spc="-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55" dirty="0">
                <a:solidFill>
                  <a:srgbClr val="BF0000"/>
                </a:solidFill>
                <a:latin typeface="Trebuchet MS"/>
                <a:cs typeface="Trebuchet MS"/>
              </a:rPr>
              <a:t>Hadron</a:t>
            </a:r>
            <a:r>
              <a:rPr sz="2500" spc="-4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50" dirty="0">
                <a:solidFill>
                  <a:srgbClr val="BF0000"/>
                </a:solidFill>
                <a:latin typeface="Trebuchet MS"/>
                <a:cs typeface="Trebuchet MS"/>
              </a:rPr>
              <a:t>Colider</a:t>
            </a:r>
            <a:r>
              <a:rPr sz="2500" spc="-4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75" dirty="0">
                <a:solidFill>
                  <a:srgbClr val="BF0000"/>
                </a:solidFill>
                <a:latin typeface="Trebuchet MS"/>
                <a:cs typeface="Trebuchet MS"/>
              </a:rPr>
              <a:t>memakai </a:t>
            </a:r>
            <a:r>
              <a:rPr sz="2500" spc="-73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50" dirty="0">
                <a:solidFill>
                  <a:srgbClr val="BF0000"/>
                </a:solidFill>
                <a:latin typeface="Trebuchet MS"/>
                <a:cs typeface="Trebuchet MS"/>
              </a:rPr>
              <a:t>Arduino</a:t>
            </a:r>
            <a:r>
              <a:rPr sz="2500" spc="-4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95" dirty="0">
                <a:solidFill>
                  <a:srgbClr val="BF0000"/>
                </a:solidFill>
                <a:latin typeface="Trebuchet MS"/>
                <a:cs typeface="Trebuchet MS"/>
              </a:rPr>
              <a:t>dalam</a:t>
            </a:r>
            <a:r>
              <a:rPr sz="25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60" dirty="0">
                <a:solidFill>
                  <a:srgbClr val="BF0000"/>
                </a:solidFill>
                <a:latin typeface="Trebuchet MS"/>
                <a:cs typeface="Trebuchet MS"/>
              </a:rPr>
              <a:t>beberapa</a:t>
            </a:r>
            <a:r>
              <a:rPr sz="2500" spc="-4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90" dirty="0">
                <a:solidFill>
                  <a:srgbClr val="BF0000"/>
                </a:solidFill>
                <a:latin typeface="Trebuchet MS"/>
                <a:cs typeface="Trebuchet MS"/>
              </a:rPr>
              <a:t>hal</a:t>
            </a:r>
            <a:r>
              <a:rPr sz="25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20" dirty="0">
                <a:solidFill>
                  <a:srgbClr val="BF0000"/>
                </a:solidFill>
                <a:latin typeface="Trebuchet MS"/>
                <a:cs typeface="Trebuchet MS"/>
              </a:rPr>
              <a:t>untuk</a:t>
            </a:r>
            <a:r>
              <a:rPr sz="2500" spc="-3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60" dirty="0">
                <a:solidFill>
                  <a:srgbClr val="BF0000"/>
                </a:solidFill>
                <a:latin typeface="Trebuchet MS"/>
                <a:cs typeface="Trebuchet MS"/>
              </a:rPr>
              <a:t>pengumpulan</a:t>
            </a:r>
            <a:r>
              <a:rPr sz="2500" spc="-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235" dirty="0">
                <a:solidFill>
                  <a:srgbClr val="BF0000"/>
                </a:solidFill>
                <a:latin typeface="Trebuchet MS"/>
                <a:cs typeface="Trebuchet MS"/>
              </a:rPr>
              <a:t>data.</a:t>
            </a:r>
            <a:endParaRPr sz="25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590"/>
              </a:spcBef>
              <a:buClr>
                <a:srgbClr val="727CA3"/>
              </a:buClr>
              <a:buSzPct val="75000"/>
              <a:buFont typeface="Microsoft Sans Serif"/>
              <a:buChar char=""/>
              <a:tabLst>
                <a:tab pos="285115" algn="l"/>
                <a:tab pos="285750" algn="l"/>
              </a:tabLst>
            </a:pPr>
            <a:r>
              <a:rPr sz="2800" spc="-60" dirty="0">
                <a:solidFill>
                  <a:srgbClr val="001F60"/>
                </a:solidFill>
                <a:latin typeface="Trebuchet MS"/>
                <a:cs typeface="Trebuchet MS"/>
              </a:rPr>
              <a:t>Arduino</a:t>
            </a:r>
            <a:r>
              <a:rPr sz="2800" spc="-5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70" dirty="0">
                <a:solidFill>
                  <a:srgbClr val="001F60"/>
                </a:solidFill>
                <a:latin typeface="Trebuchet MS"/>
                <a:cs typeface="Trebuchet MS"/>
              </a:rPr>
              <a:t>ini</a:t>
            </a:r>
            <a:r>
              <a:rPr sz="2800" spc="-6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80" dirty="0">
                <a:solidFill>
                  <a:srgbClr val="001F60"/>
                </a:solidFill>
                <a:latin typeface="Trebuchet MS"/>
                <a:cs typeface="Trebuchet MS"/>
              </a:rPr>
              <a:t>menggunakan</a:t>
            </a:r>
            <a:r>
              <a:rPr sz="2800" spc="-40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00" dirty="0">
                <a:solidFill>
                  <a:srgbClr val="001F60"/>
                </a:solidFill>
                <a:latin typeface="Trebuchet MS"/>
                <a:cs typeface="Trebuchet MS"/>
              </a:rPr>
              <a:t>bahasa</a:t>
            </a:r>
            <a:r>
              <a:rPr sz="2800" spc="-5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155" dirty="0">
                <a:solidFill>
                  <a:srgbClr val="001F60"/>
                </a:solidFill>
                <a:latin typeface="Trebuchet MS"/>
                <a:cs typeface="Trebuchet MS"/>
              </a:rPr>
              <a:t>pemograman</a:t>
            </a:r>
            <a:r>
              <a:rPr sz="2800" spc="-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spc="-215" dirty="0">
                <a:solidFill>
                  <a:srgbClr val="001F60"/>
                </a:solidFill>
                <a:latin typeface="Trebuchet MS"/>
                <a:cs typeface="Trebuchet MS"/>
              </a:rPr>
              <a:t>apa?</a:t>
            </a:r>
            <a:endParaRPr sz="2800">
              <a:latin typeface="Trebuchet MS"/>
              <a:cs typeface="Trebuchet MS"/>
            </a:endParaRPr>
          </a:p>
          <a:p>
            <a:pPr marL="560705" marR="300355" lvl="1" indent="-274320">
              <a:lnSpc>
                <a:spcPct val="100000"/>
              </a:lnSpc>
              <a:spcBef>
                <a:spcPts val="515"/>
              </a:spcBef>
              <a:buClr>
                <a:srgbClr val="9EB8CD"/>
              </a:buClr>
              <a:buSzPct val="76000"/>
              <a:buFont typeface="Microsoft Sans Serif"/>
              <a:buChar char=""/>
              <a:tabLst>
                <a:tab pos="560705" algn="l"/>
                <a:tab pos="561340" algn="l"/>
              </a:tabLst>
            </a:pPr>
            <a:r>
              <a:rPr sz="2500" spc="-50" dirty="0">
                <a:solidFill>
                  <a:srgbClr val="BF0000"/>
                </a:solidFill>
                <a:latin typeface="Trebuchet MS"/>
                <a:cs typeface="Trebuchet MS"/>
              </a:rPr>
              <a:t>Arduino</a:t>
            </a:r>
            <a:r>
              <a:rPr sz="2500" spc="-4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50" dirty="0">
                <a:solidFill>
                  <a:srgbClr val="BF0000"/>
                </a:solidFill>
                <a:latin typeface="Trebuchet MS"/>
                <a:cs typeface="Trebuchet MS"/>
              </a:rPr>
              <a:t>sebenarnya</a:t>
            </a:r>
            <a:r>
              <a:rPr sz="2500" spc="-3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60" dirty="0">
                <a:solidFill>
                  <a:srgbClr val="BF0000"/>
                </a:solidFill>
                <a:latin typeface="Trebuchet MS"/>
                <a:cs typeface="Trebuchet MS"/>
              </a:rPr>
              <a:t>menggunakan</a:t>
            </a:r>
            <a:r>
              <a:rPr sz="2500" spc="-4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65" dirty="0">
                <a:solidFill>
                  <a:srgbClr val="BF0000"/>
                </a:solidFill>
                <a:latin typeface="Trebuchet MS"/>
                <a:cs typeface="Trebuchet MS"/>
              </a:rPr>
              <a:t>bahas</a:t>
            </a:r>
            <a:r>
              <a:rPr sz="2500" spc="-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25" dirty="0">
                <a:solidFill>
                  <a:srgbClr val="BF0000"/>
                </a:solidFill>
                <a:latin typeface="Trebuchet MS"/>
                <a:cs typeface="Trebuchet MS"/>
              </a:rPr>
              <a:t>C,</a:t>
            </a:r>
            <a:r>
              <a:rPr sz="2500" spc="-28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80" dirty="0">
                <a:solidFill>
                  <a:srgbClr val="BF0000"/>
                </a:solidFill>
                <a:latin typeface="Trebuchet MS"/>
                <a:cs typeface="Trebuchet MS"/>
              </a:rPr>
              <a:t>yang</a:t>
            </a:r>
            <a:r>
              <a:rPr sz="2500" spc="-4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35" dirty="0">
                <a:solidFill>
                  <a:srgbClr val="BF0000"/>
                </a:solidFill>
                <a:latin typeface="Trebuchet MS"/>
                <a:cs typeface="Trebuchet MS"/>
              </a:rPr>
              <a:t>sudah </a:t>
            </a:r>
            <a:r>
              <a:rPr sz="2500" spc="-13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70" dirty="0">
                <a:solidFill>
                  <a:srgbClr val="BF0000"/>
                </a:solidFill>
                <a:latin typeface="Trebuchet MS"/>
                <a:cs typeface="Trebuchet MS"/>
              </a:rPr>
              <a:t>disederhanakan.,</a:t>
            </a:r>
            <a:r>
              <a:rPr sz="2500" spc="-30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60" dirty="0">
                <a:solidFill>
                  <a:srgbClr val="BF0000"/>
                </a:solidFill>
                <a:latin typeface="Trebuchet MS"/>
                <a:cs typeface="Trebuchet MS"/>
              </a:rPr>
              <a:t>sehingga</a:t>
            </a:r>
            <a:r>
              <a:rPr sz="2500" spc="-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05" dirty="0">
                <a:solidFill>
                  <a:srgbClr val="BF0000"/>
                </a:solidFill>
                <a:latin typeface="Trebuchet MS"/>
                <a:cs typeface="Trebuchet MS"/>
              </a:rPr>
              <a:t>orang</a:t>
            </a:r>
            <a:r>
              <a:rPr sz="2500" spc="-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200" dirty="0">
                <a:solidFill>
                  <a:srgbClr val="BF0000"/>
                </a:solidFill>
                <a:latin typeface="Trebuchet MS"/>
                <a:cs typeface="Trebuchet MS"/>
              </a:rPr>
              <a:t>awam</a:t>
            </a:r>
            <a:r>
              <a:rPr sz="2500" spc="-7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30" dirty="0">
                <a:solidFill>
                  <a:srgbClr val="BF0000"/>
                </a:solidFill>
                <a:latin typeface="Trebuchet MS"/>
                <a:cs typeface="Trebuchet MS"/>
              </a:rPr>
              <a:t>pun</a:t>
            </a:r>
            <a:r>
              <a:rPr sz="2500" spc="-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55" dirty="0">
                <a:solidFill>
                  <a:srgbClr val="BF0000"/>
                </a:solidFill>
                <a:latin typeface="Trebuchet MS"/>
                <a:cs typeface="Trebuchet MS"/>
              </a:rPr>
              <a:t>bisa</a:t>
            </a:r>
            <a:r>
              <a:rPr sz="2500" spc="-5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95" dirty="0">
                <a:solidFill>
                  <a:srgbClr val="BF0000"/>
                </a:solidFill>
                <a:latin typeface="Trebuchet MS"/>
                <a:cs typeface="Trebuchet MS"/>
              </a:rPr>
              <a:t>menjadi </a:t>
            </a:r>
            <a:r>
              <a:rPr sz="2500" spc="-74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50" dirty="0">
                <a:solidFill>
                  <a:srgbClr val="BF0000"/>
                </a:solidFill>
                <a:latin typeface="Trebuchet MS"/>
                <a:cs typeface="Trebuchet MS"/>
              </a:rPr>
              <a:t>seniman</a:t>
            </a:r>
            <a:r>
              <a:rPr sz="2500" spc="-3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204" dirty="0">
                <a:solidFill>
                  <a:srgbClr val="BF0000"/>
                </a:solidFill>
                <a:latin typeface="Trebuchet MS"/>
                <a:cs typeface="Trebuchet MS"/>
              </a:rPr>
              <a:t>digital,</a:t>
            </a:r>
            <a:r>
              <a:rPr sz="2500" spc="-29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55" dirty="0">
                <a:solidFill>
                  <a:srgbClr val="BF0000"/>
                </a:solidFill>
                <a:latin typeface="Trebuchet MS"/>
                <a:cs typeface="Trebuchet MS"/>
              </a:rPr>
              <a:t>bisa</a:t>
            </a:r>
            <a:r>
              <a:rPr sz="2500" spc="-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85" dirty="0">
                <a:solidFill>
                  <a:srgbClr val="BF0000"/>
                </a:solidFill>
                <a:latin typeface="Trebuchet MS"/>
                <a:cs typeface="Trebuchet MS"/>
              </a:rPr>
              <a:t>mempelajari</a:t>
            </a:r>
            <a:r>
              <a:rPr sz="2500" spc="-29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50" dirty="0">
                <a:solidFill>
                  <a:srgbClr val="BF0000"/>
                </a:solidFill>
                <a:latin typeface="Trebuchet MS"/>
                <a:cs typeface="Trebuchet MS"/>
              </a:rPr>
              <a:t>Arduino</a:t>
            </a:r>
            <a:r>
              <a:rPr sz="2500" spc="-4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65" dirty="0">
                <a:solidFill>
                  <a:srgbClr val="BF0000"/>
                </a:solidFill>
                <a:latin typeface="Trebuchet MS"/>
                <a:cs typeface="Trebuchet MS"/>
              </a:rPr>
              <a:t>dengan </a:t>
            </a:r>
            <a:r>
              <a:rPr sz="2500" spc="-16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500" spc="-170" dirty="0">
                <a:solidFill>
                  <a:srgbClr val="BF0000"/>
                </a:solidFill>
                <a:latin typeface="Trebuchet MS"/>
                <a:cs typeface="Trebuchet MS"/>
              </a:rPr>
              <a:t>mudahnya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191C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2800</Words>
  <Application>Microsoft Office PowerPoint</Application>
  <PresentationFormat>Custom</PresentationFormat>
  <Paragraphs>250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Calibri</vt:lpstr>
      <vt:lpstr>Cambria</vt:lpstr>
      <vt:lpstr>Microsoft Sans Serif</vt:lpstr>
      <vt:lpstr>Times New Roman</vt:lpstr>
      <vt:lpstr>Trebuchet MS</vt:lpstr>
      <vt:lpstr>Office Theme</vt:lpstr>
      <vt:lpstr>PowerPoint Presentation</vt:lpstr>
      <vt:lpstr>Apa Itu Arduino?</vt:lpstr>
      <vt:lpstr>Apa Itu Arduino?</vt:lpstr>
      <vt:lpstr>Apa Itu Arduino?</vt:lpstr>
      <vt:lpstr>Sejarah Arduino</vt:lpstr>
      <vt:lpstr>Sejarah Arduino</vt:lpstr>
      <vt:lpstr>Sejarah Arduino</vt:lpstr>
      <vt:lpstr>Sejarah Arduino</vt:lpstr>
      <vt:lpstr>Sejarah Arduino</vt:lpstr>
      <vt:lpstr>Jenis Arduino</vt:lpstr>
      <vt:lpstr>Arduino Uno</vt:lpstr>
      <vt:lpstr>Arduino Due</vt:lpstr>
      <vt:lpstr>Arduino Mega</vt:lpstr>
      <vt:lpstr>Arduino Leonardo</vt:lpstr>
      <vt:lpstr>Arduino Fio</vt:lpstr>
      <vt:lpstr>Arduino Lilypad</vt:lpstr>
      <vt:lpstr>Arduino Nano</vt:lpstr>
      <vt:lpstr>Arduino Mini</vt:lpstr>
      <vt:lpstr>Arduino Micro</vt:lpstr>
      <vt:lpstr>Arduino Ethernet</vt:lpstr>
      <vt:lpstr>Arduino Esplora</vt:lpstr>
      <vt:lpstr>Arduino Robot</vt:lpstr>
      <vt:lpstr>Pengenalan Bagian Arduino</vt:lpstr>
      <vt:lpstr>Pengenalan Bagian Arduino</vt:lpstr>
      <vt:lpstr>Pengenalan Bagian Arduino</vt:lpstr>
      <vt:lpstr>Pengenalan Bagian Arduino</vt:lpstr>
      <vt:lpstr>Pengenalan Bagian Arduino</vt:lpstr>
      <vt:lpstr>Pengenalan Bagian Arduino</vt:lpstr>
      <vt:lpstr>Pengenalan Bagian Arduino</vt:lpstr>
      <vt:lpstr>Pengenalan Bagian Arduino</vt:lpstr>
      <vt:lpstr>Pengenalan Bagian Arduino</vt:lpstr>
      <vt:lpstr>Pengenalan Bagian Arduino</vt:lpstr>
      <vt:lpstr>Pengenalan Bagian Arduino</vt:lpstr>
      <vt:lpstr>Sensor Pada Arduino</vt:lpstr>
      <vt:lpstr>Sensor Pada Arduino</vt:lpstr>
      <vt:lpstr>Sensor Pada Arduino</vt:lpstr>
      <vt:lpstr>Sensor Pada Arduino</vt:lpstr>
      <vt:lpstr>Sensor Pada Arduino</vt:lpstr>
      <vt:lpstr>Sensor Pada Arduino</vt:lpstr>
      <vt:lpstr>Metode Kerja Arduino</vt:lpstr>
      <vt:lpstr>Metode Kerja Arduino</vt:lpstr>
      <vt:lpstr>Metode Kerja Arduino</vt:lpstr>
      <vt:lpstr>Metode Kerja Arduino</vt:lpstr>
      <vt:lpstr>Metode Kerja Arduino</vt:lpstr>
      <vt:lpstr>Metode Kerja Arduino</vt:lpstr>
      <vt:lpstr>Metode Kerja Arduino</vt:lpstr>
      <vt:lpstr>Metode Kerja Arduino</vt:lpstr>
      <vt:lpstr>Tugas Praktikum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2024-08-06T13:43:23Z</dcterms:created>
  <dcterms:modified xsi:type="dcterms:W3CDTF">2024-08-06T14:38:34Z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2019-06-11T00:00:00Z</vt:filetime>
  </property>
  <property fmtid="{D5CDD505-2E9C-101B-9397-08002B2CF9AE}" pid="3" name="Creator">
    <vt:lpwstr>Nitro Pro 9  (9. 5. 1. 5)</vt:lpwstr>
  </property>
  <property fmtid="{D5CDD505-2E9C-101B-9397-08002B2CF9AE}" pid="4" name="LastSaved">
    <vt:filetime>2024-08-06T00:00:00Z</vt:filetime>
  </property>
</Properties>
</file>